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embeddedFontLst>
    <p:embeddedFont>
      <p:font typeface="Crimson Pro Medium" pitchFamily="2" charset="77"/>
      <p:regular r:id="rId13"/>
      <p: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85D"/>
    <a:srgbClr val="0B0E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681"/>
  </p:normalViewPr>
  <p:slideViewPr>
    <p:cSldViewPr snapToGrid="0">
      <p:cViewPr varScale="1">
        <p:scale>
          <a:sx n="116" d="100"/>
          <a:sy n="116" d="100"/>
        </p:scale>
        <p:origin x="2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Scislowicz" userId="688b65c6-86f8-4e25-960a-505f3a0dfc5e" providerId="ADAL" clId="{6CB259D3-8D09-5754-A56E-A52D64996EE0}"/>
    <pc:docChg chg="undo custSel modSld">
      <pc:chgData name="Kyle Scislowicz" userId="688b65c6-86f8-4e25-960a-505f3a0dfc5e" providerId="ADAL" clId="{6CB259D3-8D09-5754-A56E-A52D64996EE0}" dt="2025-09-16T12:52:04.299" v="101" actId="1076"/>
      <pc:docMkLst>
        <pc:docMk/>
      </pc:docMkLst>
      <pc:sldChg chg="modSp mod">
        <pc:chgData name="Kyle Scislowicz" userId="688b65c6-86f8-4e25-960a-505f3a0dfc5e" providerId="ADAL" clId="{6CB259D3-8D09-5754-A56E-A52D64996EE0}" dt="2025-09-16T12:46:00.767" v="19" actId="1076"/>
        <pc:sldMkLst>
          <pc:docMk/>
          <pc:sldMk cId="797450483" sldId="256"/>
        </pc:sldMkLst>
        <pc:spChg chg="mod">
          <ac:chgData name="Kyle Scislowicz" userId="688b65c6-86f8-4e25-960a-505f3a0dfc5e" providerId="ADAL" clId="{6CB259D3-8D09-5754-A56E-A52D64996EE0}" dt="2025-09-16T12:44:33.364" v="4" actId="403"/>
          <ac:spMkLst>
            <pc:docMk/>
            <pc:sldMk cId="797450483" sldId="256"/>
            <ac:spMk id="7" creationId="{2201ED33-6365-7696-5B90-5B7BD1A5F357}"/>
          </ac:spMkLst>
        </pc:spChg>
        <pc:spChg chg="mod">
          <ac:chgData name="Kyle Scislowicz" userId="688b65c6-86f8-4e25-960a-505f3a0dfc5e" providerId="ADAL" clId="{6CB259D3-8D09-5754-A56E-A52D64996EE0}" dt="2025-09-16T12:44:39.089" v="5" actId="2711"/>
          <ac:spMkLst>
            <pc:docMk/>
            <pc:sldMk cId="797450483" sldId="256"/>
            <ac:spMk id="8" creationId="{B38C991E-198E-EEEB-92DB-808975D0E728}"/>
          </ac:spMkLst>
        </pc:spChg>
        <pc:spChg chg="mod">
          <ac:chgData name="Kyle Scislowicz" userId="688b65c6-86f8-4e25-960a-505f3a0dfc5e" providerId="ADAL" clId="{6CB259D3-8D09-5754-A56E-A52D64996EE0}" dt="2025-09-16T12:45:57.667" v="18" actId="1076"/>
          <ac:spMkLst>
            <pc:docMk/>
            <pc:sldMk cId="797450483" sldId="256"/>
            <ac:spMk id="9" creationId="{A53E69AA-888E-9B63-BBA6-4222754364F2}"/>
          </ac:spMkLst>
        </pc:spChg>
        <pc:spChg chg="mod">
          <ac:chgData name="Kyle Scislowicz" userId="688b65c6-86f8-4e25-960a-505f3a0dfc5e" providerId="ADAL" clId="{6CB259D3-8D09-5754-A56E-A52D64996EE0}" dt="2025-09-16T12:45:14.899" v="11" actId="1076"/>
          <ac:spMkLst>
            <pc:docMk/>
            <pc:sldMk cId="797450483" sldId="256"/>
            <ac:spMk id="12" creationId="{EE523F60-E80B-0835-CD91-14E938CE2CE1}"/>
          </ac:spMkLst>
        </pc:spChg>
        <pc:spChg chg="mod">
          <ac:chgData name="Kyle Scislowicz" userId="688b65c6-86f8-4e25-960a-505f3a0dfc5e" providerId="ADAL" clId="{6CB259D3-8D09-5754-A56E-A52D64996EE0}" dt="2025-09-16T12:46:00.767" v="19" actId="1076"/>
          <ac:spMkLst>
            <pc:docMk/>
            <pc:sldMk cId="797450483" sldId="256"/>
            <ac:spMk id="17" creationId="{4C60C555-5A08-4ED9-8DAE-1D0ECB4C85E2}"/>
          </ac:spMkLst>
        </pc:spChg>
      </pc:sldChg>
      <pc:sldChg chg="modSp mod">
        <pc:chgData name="Kyle Scislowicz" userId="688b65c6-86f8-4e25-960a-505f3a0dfc5e" providerId="ADAL" clId="{6CB259D3-8D09-5754-A56E-A52D64996EE0}" dt="2025-09-16T12:46:57.186" v="32" actId="1076"/>
        <pc:sldMkLst>
          <pc:docMk/>
          <pc:sldMk cId="2727832840" sldId="257"/>
        </pc:sldMkLst>
        <pc:spChg chg="mod">
          <ac:chgData name="Kyle Scislowicz" userId="688b65c6-86f8-4e25-960a-505f3a0dfc5e" providerId="ADAL" clId="{6CB259D3-8D09-5754-A56E-A52D64996EE0}" dt="2025-09-16T12:46:23.402" v="26" actId="404"/>
          <ac:spMkLst>
            <pc:docMk/>
            <pc:sldMk cId="2727832840" sldId="257"/>
            <ac:spMk id="7" creationId="{4FB80184-9011-93BB-6882-EC8022C3F982}"/>
          </ac:spMkLst>
        </pc:spChg>
        <pc:spChg chg="mod">
          <ac:chgData name="Kyle Scislowicz" userId="688b65c6-86f8-4e25-960a-505f3a0dfc5e" providerId="ADAL" clId="{6CB259D3-8D09-5754-A56E-A52D64996EE0}" dt="2025-09-16T12:46:30.335" v="27" actId="2711"/>
          <ac:spMkLst>
            <pc:docMk/>
            <pc:sldMk cId="2727832840" sldId="257"/>
            <ac:spMk id="8" creationId="{67633C90-C039-EF7F-36C9-CAD46C5B486D}"/>
          </ac:spMkLst>
        </pc:spChg>
        <pc:spChg chg="mod">
          <ac:chgData name="Kyle Scislowicz" userId="688b65c6-86f8-4e25-960a-505f3a0dfc5e" providerId="ADAL" clId="{6CB259D3-8D09-5754-A56E-A52D64996EE0}" dt="2025-09-16T12:46:46.720" v="31" actId="404"/>
          <ac:spMkLst>
            <pc:docMk/>
            <pc:sldMk cId="2727832840" sldId="257"/>
            <ac:spMk id="9" creationId="{248BB8AE-F496-F6B2-309B-1A3F0E3DEB4C}"/>
          </ac:spMkLst>
        </pc:spChg>
        <pc:spChg chg="mod">
          <ac:chgData name="Kyle Scislowicz" userId="688b65c6-86f8-4e25-960a-505f3a0dfc5e" providerId="ADAL" clId="{6CB259D3-8D09-5754-A56E-A52D64996EE0}" dt="2025-09-16T12:46:57.186" v="32" actId="1076"/>
          <ac:spMkLst>
            <pc:docMk/>
            <pc:sldMk cId="2727832840" sldId="257"/>
            <ac:spMk id="12" creationId="{25D433D7-AEE7-F054-9180-3ADB90AA93E7}"/>
          </ac:spMkLst>
        </pc:spChg>
      </pc:sldChg>
      <pc:sldChg chg="modSp mod">
        <pc:chgData name="Kyle Scislowicz" userId="688b65c6-86f8-4e25-960a-505f3a0dfc5e" providerId="ADAL" clId="{6CB259D3-8D09-5754-A56E-A52D64996EE0}" dt="2025-09-16T12:47:46.356" v="43" actId="2711"/>
        <pc:sldMkLst>
          <pc:docMk/>
          <pc:sldMk cId="1016142481" sldId="258"/>
        </pc:sldMkLst>
        <pc:spChg chg="mod">
          <ac:chgData name="Kyle Scislowicz" userId="688b65c6-86f8-4e25-960a-505f3a0dfc5e" providerId="ADAL" clId="{6CB259D3-8D09-5754-A56E-A52D64996EE0}" dt="2025-09-16T12:47:46.356" v="43" actId="2711"/>
          <ac:spMkLst>
            <pc:docMk/>
            <pc:sldMk cId="1016142481" sldId="258"/>
            <ac:spMk id="2" creationId="{1FDE3852-02D4-8C69-5182-A0BDB40092B9}"/>
          </ac:spMkLst>
        </pc:spChg>
        <pc:spChg chg="mod">
          <ac:chgData name="Kyle Scislowicz" userId="688b65c6-86f8-4e25-960a-505f3a0dfc5e" providerId="ADAL" clId="{6CB259D3-8D09-5754-A56E-A52D64996EE0}" dt="2025-09-16T12:47:14.722" v="38" actId="14100"/>
          <ac:spMkLst>
            <pc:docMk/>
            <pc:sldMk cId="1016142481" sldId="258"/>
            <ac:spMk id="7" creationId="{08F12D88-38CD-5F10-838A-6ED2C18CF7A6}"/>
          </ac:spMkLst>
        </pc:spChg>
        <pc:spChg chg="mod">
          <ac:chgData name="Kyle Scislowicz" userId="688b65c6-86f8-4e25-960a-505f3a0dfc5e" providerId="ADAL" clId="{6CB259D3-8D09-5754-A56E-A52D64996EE0}" dt="2025-09-16T12:47:24.626" v="40" actId="14100"/>
          <ac:spMkLst>
            <pc:docMk/>
            <pc:sldMk cId="1016142481" sldId="258"/>
            <ac:spMk id="8" creationId="{B05B6661-4299-7B1E-FF86-1A3660C64C80}"/>
          </ac:spMkLst>
        </pc:spChg>
        <pc:spChg chg="mod">
          <ac:chgData name="Kyle Scislowicz" userId="688b65c6-86f8-4e25-960a-505f3a0dfc5e" providerId="ADAL" clId="{6CB259D3-8D09-5754-A56E-A52D64996EE0}" dt="2025-09-16T12:47:32.119" v="41" actId="2711"/>
          <ac:spMkLst>
            <pc:docMk/>
            <pc:sldMk cId="1016142481" sldId="258"/>
            <ac:spMk id="9" creationId="{3C16C7E7-2D72-D35E-D336-DB2653B032D6}"/>
          </ac:spMkLst>
        </pc:spChg>
        <pc:spChg chg="mod">
          <ac:chgData name="Kyle Scislowicz" userId="688b65c6-86f8-4e25-960a-505f3a0dfc5e" providerId="ADAL" clId="{6CB259D3-8D09-5754-A56E-A52D64996EE0}" dt="2025-09-16T12:47:37.431" v="42" actId="2711"/>
          <ac:spMkLst>
            <pc:docMk/>
            <pc:sldMk cId="1016142481" sldId="258"/>
            <ac:spMk id="12" creationId="{F9E7A029-F472-8EB3-4125-E2CB34F834C5}"/>
          </ac:spMkLst>
        </pc:spChg>
      </pc:sldChg>
      <pc:sldChg chg="modSp mod">
        <pc:chgData name="Kyle Scislowicz" userId="688b65c6-86f8-4e25-960a-505f3a0dfc5e" providerId="ADAL" clId="{6CB259D3-8D09-5754-A56E-A52D64996EE0}" dt="2025-09-16T12:48:21.582" v="50" actId="2711"/>
        <pc:sldMkLst>
          <pc:docMk/>
          <pc:sldMk cId="3792890188" sldId="259"/>
        </pc:sldMkLst>
        <pc:spChg chg="mod">
          <ac:chgData name="Kyle Scislowicz" userId="688b65c6-86f8-4e25-960a-505f3a0dfc5e" providerId="ADAL" clId="{6CB259D3-8D09-5754-A56E-A52D64996EE0}" dt="2025-09-16T12:48:21.582" v="50" actId="2711"/>
          <ac:spMkLst>
            <pc:docMk/>
            <pc:sldMk cId="3792890188" sldId="259"/>
            <ac:spMk id="2" creationId="{38A6BC95-D14F-9986-7F60-CB7C44733B6A}"/>
          </ac:spMkLst>
        </pc:spChg>
        <pc:spChg chg="mod">
          <ac:chgData name="Kyle Scislowicz" userId="688b65c6-86f8-4e25-960a-505f3a0dfc5e" providerId="ADAL" clId="{6CB259D3-8D09-5754-A56E-A52D64996EE0}" dt="2025-09-16T12:48:01.824" v="46" actId="404"/>
          <ac:spMkLst>
            <pc:docMk/>
            <pc:sldMk cId="3792890188" sldId="259"/>
            <ac:spMk id="7" creationId="{FC861AD1-A445-64C1-D9A9-1F4544352C2D}"/>
          </ac:spMkLst>
        </pc:spChg>
        <pc:spChg chg="mod">
          <ac:chgData name="Kyle Scislowicz" userId="688b65c6-86f8-4e25-960a-505f3a0dfc5e" providerId="ADAL" clId="{6CB259D3-8D09-5754-A56E-A52D64996EE0}" dt="2025-09-16T12:48:06.573" v="47" actId="2711"/>
          <ac:spMkLst>
            <pc:docMk/>
            <pc:sldMk cId="3792890188" sldId="259"/>
            <ac:spMk id="8" creationId="{A6FA4BF7-C95B-26E0-B677-BC214952E0EA}"/>
          </ac:spMkLst>
        </pc:spChg>
        <pc:spChg chg="mod">
          <ac:chgData name="Kyle Scislowicz" userId="688b65c6-86f8-4e25-960a-505f3a0dfc5e" providerId="ADAL" clId="{6CB259D3-8D09-5754-A56E-A52D64996EE0}" dt="2025-09-16T12:48:10.931" v="48" actId="2711"/>
          <ac:spMkLst>
            <pc:docMk/>
            <pc:sldMk cId="3792890188" sldId="259"/>
            <ac:spMk id="9" creationId="{1B832D60-EEE9-EEA7-D9A3-AD8B95425211}"/>
          </ac:spMkLst>
        </pc:spChg>
        <pc:spChg chg="mod">
          <ac:chgData name="Kyle Scislowicz" userId="688b65c6-86f8-4e25-960a-505f3a0dfc5e" providerId="ADAL" clId="{6CB259D3-8D09-5754-A56E-A52D64996EE0}" dt="2025-09-16T12:48:14.706" v="49" actId="2711"/>
          <ac:spMkLst>
            <pc:docMk/>
            <pc:sldMk cId="3792890188" sldId="259"/>
            <ac:spMk id="12" creationId="{5BAA67CF-5801-6166-81EC-B1F331963D20}"/>
          </ac:spMkLst>
        </pc:spChg>
      </pc:sldChg>
      <pc:sldChg chg="modSp mod">
        <pc:chgData name="Kyle Scislowicz" userId="688b65c6-86f8-4e25-960a-505f3a0dfc5e" providerId="ADAL" clId="{6CB259D3-8D09-5754-A56E-A52D64996EE0}" dt="2025-09-16T12:49:10.392" v="61" actId="2711"/>
        <pc:sldMkLst>
          <pc:docMk/>
          <pc:sldMk cId="87983813" sldId="260"/>
        </pc:sldMkLst>
        <pc:spChg chg="mod">
          <ac:chgData name="Kyle Scislowicz" userId="688b65c6-86f8-4e25-960a-505f3a0dfc5e" providerId="ADAL" clId="{6CB259D3-8D09-5754-A56E-A52D64996EE0}" dt="2025-09-16T12:49:10.392" v="61" actId="2711"/>
          <ac:spMkLst>
            <pc:docMk/>
            <pc:sldMk cId="87983813" sldId="260"/>
            <ac:spMk id="2" creationId="{B15A71C2-4D62-9366-3826-2894D1899EF8}"/>
          </ac:spMkLst>
        </pc:spChg>
        <pc:spChg chg="mod">
          <ac:chgData name="Kyle Scislowicz" userId="688b65c6-86f8-4e25-960a-505f3a0dfc5e" providerId="ADAL" clId="{6CB259D3-8D09-5754-A56E-A52D64996EE0}" dt="2025-09-16T12:49:05.759" v="60" actId="1076"/>
          <ac:spMkLst>
            <pc:docMk/>
            <pc:sldMk cId="87983813" sldId="260"/>
            <ac:spMk id="3" creationId="{B763DE9A-0468-B93F-5686-E035D9C0BEE0}"/>
          </ac:spMkLst>
        </pc:spChg>
        <pc:spChg chg="mod">
          <ac:chgData name="Kyle Scislowicz" userId="688b65c6-86f8-4e25-960a-505f3a0dfc5e" providerId="ADAL" clId="{6CB259D3-8D09-5754-A56E-A52D64996EE0}" dt="2025-09-16T12:48:30.242" v="53" actId="404"/>
          <ac:spMkLst>
            <pc:docMk/>
            <pc:sldMk cId="87983813" sldId="260"/>
            <ac:spMk id="7" creationId="{E07645C1-2CA3-2DC3-8236-79EF61D299A4}"/>
          </ac:spMkLst>
        </pc:spChg>
        <pc:spChg chg="mod">
          <ac:chgData name="Kyle Scislowicz" userId="688b65c6-86f8-4e25-960a-505f3a0dfc5e" providerId="ADAL" clId="{6CB259D3-8D09-5754-A56E-A52D64996EE0}" dt="2025-09-16T12:48:35.692" v="54" actId="2711"/>
          <ac:spMkLst>
            <pc:docMk/>
            <pc:sldMk cId="87983813" sldId="260"/>
            <ac:spMk id="8" creationId="{06221E70-3CB7-B2A4-5547-D221375B374F}"/>
          </ac:spMkLst>
        </pc:spChg>
        <pc:spChg chg="mod">
          <ac:chgData name="Kyle Scislowicz" userId="688b65c6-86f8-4e25-960a-505f3a0dfc5e" providerId="ADAL" clId="{6CB259D3-8D09-5754-A56E-A52D64996EE0}" dt="2025-09-16T12:49:02.359" v="59" actId="1076"/>
          <ac:spMkLst>
            <pc:docMk/>
            <pc:sldMk cId="87983813" sldId="260"/>
            <ac:spMk id="9" creationId="{14888172-EA18-6853-7AD7-6059A906F9AC}"/>
          </ac:spMkLst>
        </pc:spChg>
        <pc:spChg chg="mod">
          <ac:chgData name="Kyle Scislowicz" userId="688b65c6-86f8-4e25-960a-505f3a0dfc5e" providerId="ADAL" clId="{6CB259D3-8D09-5754-A56E-A52D64996EE0}" dt="2025-09-16T12:49:02.359" v="59" actId="1076"/>
          <ac:spMkLst>
            <pc:docMk/>
            <pc:sldMk cId="87983813" sldId="260"/>
            <ac:spMk id="12" creationId="{CC095A93-3884-ED4E-B70B-E75AA02D1C04}"/>
          </ac:spMkLst>
        </pc:spChg>
      </pc:sldChg>
      <pc:sldChg chg="modSp mod">
        <pc:chgData name="Kyle Scislowicz" userId="688b65c6-86f8-4e25-960a-505f3a0dfc5e" providerId="ADAL" clId="{6CB259D3-8D09-5754-A56E-A52D64996EE0}" dt="2025-09-16T12:52:04.299" v="101" actId="1076"/>
        <pc:sldMkLst>
          <pc:docMk/>
          <pc:sldMk cId="2850423541" sldId="261"/>
        </pc:sldMkLst>
        <pc:spChg chg="mod">
          <ac:chgData name="Kyle Scislowicz" userId="688b65c6-86f8-4e25-960a-505f3a0dfc5e" providerId="ADAL" clId="{6CB259D3-8D09-5754-A56E-A52D64996EE0}" dt="2025-09-16T12:52:04.299" v="101" actId="1076"/>
          <ac:spMkLst>
            <pc:docMk/>
            <pc:sldMk cId="2850423541" sldId="261"/>
            <ac:spMk id="3" creationId="{8DC42A99-EBA6-6994-2AA8-E5D1E0FEA454}"/>
          </ac:spMkLst>
        </pc:spChg>
        <pc:spChg chg="mod">
          <ac:chgData name="Kyle Scislowicz" userId="688b65c6-86f8-4e25-960a-505f3a0dfc5e" providerId="ADAL" clId="{6CB259D3-8D09-5754-A56E-A52D64996EE0}" dt="2025-09-16T12:49:21.711" v="64" actId="404"/>
          <ac:spMkLst>
            <pc:docMk/>
            <pc:sldMk cId="2850423541" sldId="261"/>
            <ac:spMk id="7" creationId="{C2C4DC9E-B964-1119-FFBA-2856456CE0E8}"/>
          </ac:spMkLst>
        </pc:spChg>
        <pc:spChg chg="mod">
          <ac:chgData name="Kyle Scislowicz" userId="688b65c6-86f8-4e25-960a-505f3a0dfc5e" providerId="ADAL" clId="{6CB259D3-8D09-5754-A56E-A52D64996EE0}" dt="2025-09-16T12:49:26.593" v="65" actId="2711"/>
          <ac:spMkLst>
            <pc:docMk/>
            <pc:sldMk cId="2850423541" sldId="261"/>
            <ac:spMk id="8" creationId="{0ACDC748-DE1C-4A9A-3DCF-A5D76D502994}"/>
          </ac:spMkLst>
        </pc:spChg>
        <pc:spChg chg="mod">
          <ac:chgData name="Kyle Scislowicz" userId="688b65c6-86f8-4e25-960a-505f3a0dfc5e" providerId="ADAL" clId="{6CB259D3-8D09-5754-A56E-A52D64996EE0}" dt="2025-09-16T12:51:56.716" v="99" actId="1076"/>
          <ac:spMkLst>
            <pc:docMk/>
            <pc:sldMk cId="2850423541" sldId="261"/>
            <ac:spMk id="9" creationId="{3BA41522-61B2-39E4-39CA-8A7BE6D47D6C}"/>
          </ac:spMkLst>
        </pc:spChg>
        <pc:spChg chg="mod">
          <ac:chgData name="Kyle Scislowicz" userId="688b65c6-86f8-4e25-960a-505f3a0dfc5e" providerId="ADAL" clId="{6CB259D3-8D09-5754-A56E-A52D64996EE0}" dt="2025-09-16T12:51:59.116" v="100" actId="1076"/>
          <ac:spMkLst>
            <pc:docMk/>
            <pc:sldMk cId="2850423541" sldId="261"/>
            <ac:spMk id="12" creationId="{464FE404-FF4B-2675-622A-509BE192C14E}"/>
          </ac:spMkLst>
        </pc:spChg>
      </pc:sldChg>
      <pc:sldChg chg="modSp mod">
        <pc:chgData name="Kyle Scislowicz" userId="688b65c6-86f8-4e25-960a-505f3a0dfc5e" providerId="ADAL" clId="{6CB259D3-8D09-5754-A56E-A52D64996EE0}" dt="2025-09-16T12:50:14.030" v="74" actId="2711"/>
        <pc:sldMkLst>
          <pc:docMk/>
          <pc:sldMk cId="1443197693" sldId="262"/>
        </pc:sldMkLst>
        <pc:spChg chg="mod">
          <ac:chgData name="Kyle Scislowicz" userId="688b65c6-86f8-4e25-960a-505f3a0dfc5e" providerId="ADAL" clId="{6CB259D3-8D09-5754-A56E-A52D64996EE0}" dt="2025-09-16T12:50:02.245" v="71" actId="14100"/>
          <ac:spMkLst>
            <pc:docMk/>
            <pc:sldMk cId="1443197693" sldId="262"/>
            <ac:spMk id="7" creationId="{BBDF9BFE-17B0-DDD2-856D-30836780A18B}"/>
          </ac:spMkLst>
        </pc:spChg>
        <pc:spChg chg="mod">
          <ac:chgData name="Kyle Scislowicz" userId="688b65c6-86f8-4e25-960a-505f3a0dfc5e" providerId="ADAL" clId="{6CB259D3-8D09-5754-A56E-A52D64996EE0}" dt="2025-09-16T12:50:05.577" v="72" actId="2711"/>
          <ac:spMkLst>
            <pc:docMk/>
            <pc:sldMk cId="1443197693" sldId="262"/>
            <ac:spMk id="8" creationId="{4CB4819D-C669-D398-C3C3-12E9EA763ED7}"/>
          </ac:spMkLst>
        </pc:spChg>
        <pc:spChg chg="mod">
          <ac:chgData name="Kyle Scislowicz" userId="688b65c6-86f8-4e25-960a-505f3a0dfc5e" providerId="ADAL" clId="{6CB259D3-8D09-5754-A56E-A52D64996EE0}" dt="2025-09-16T12:50:09.434" v="73" actId="2711"/>
          <ac:spMkLst>
            <pc:docMk/>
            <pc:sldMk cId="1443197693" sldId="262"/>
            <ac:spMk id="9" creationId="{080499CF-06E5-A00A-B788-76C6F9A14F52}"/>
          </ac:spMkLst>
        </pc:spChg>
        <pc:spChg chg="mod">
          <ac:chgData name="Kyle Scislowicz" userId="688b65c6-86f8-4e25-960a-505f3a0dfc5e" providerId="ADAL" clId="{6CB259D3-8D09-5754-A56E-A52D64996EE0}" dt="2025-09-16T12:50:14.030" v="74" actId="2711"/>
          <ac:spMkLst>
            <pc:docMk/>
            <pc:sldMk cId="1443197693" sldId="262"/>
            <ac:spMk id="12" creationId="{50D1B822-42CB-97BB-DE8B-A14EB2322285}"/>
          </ac:spMkLst>
        </pc:spChg>
      </pc:sldChg>
      <pc:sldChg chg="modSp mod">
        <pc:chgData name="Kyle Scislowicz" userId="688b65c6-86f8-4e25-960a-505f3a0dfc5e" providerId="ADAL" clId="{6CB259D3-8D09-5754-A56E-A52D64996EE0}" dt="2025-09-16T12:50:36.596" v="81" actId="2711"/>
        <pc:sldMkLst>
          <pc:docMk/>
          <pc:sldMk cId="2356211733" sldId="263"/>
        </pc:sldMkLst>
        <pc:spChg chg="mod">
          <ac:chgData name="Kyle Scislowicz" userId="688b65c6-86f8-4e25-960a-505f3a0dfc5e" providerId="ADAL" clId="{6CB259D3-8D09-5754-A56E-A52D64996EE0}" dt="2025-09-16T12:50:22.463" v="78" actId="14100"/>
          <ac:spMkLst>
            <pc:docMk/>
            <pc:sldMk cId="2356211733" sldId="263"/>
            <ac:spMk id="7" creationId="{34050FEA-E659-7603-9DF4-C753377FF1FC}"/>
          </ac:spMkLst>
        </pc:spChg>
        <pc:spChg chg="mod">
          <ac:chgData name="Kyle Scislowicz" userId="688b65c6-86f8-4e25-960a-505f3a0dfc5e" providerId="ADAL" clId="{6CB259D3-8D09-5754-A56E-A52D64996EE0}" dt="2025-09-16T12:50:25.327" v="79" actId="2711"/>
          <ac:spMkLst>
            <pc:docMk/>
            <pc:sldMk cId="2356211733" sldId="263"/>
            <ac:spMk id="8" creationId="{7E190750-52AA-35B2-934B-FCD7F8BAFDDE}"/>
          </ac:spMkLst>
        </pc:spChg>
        <pc:spChg chg="mod">
          <ac:chgData name="Kyle Scislowicz" userId="688b65c6-86f8-4e25-960a-505f3a0dfc5e" providerId="ADAL" clId="{6CB259D3-8D09-5754-A56E-A52D64996EE0}" dt="2025-09-16T12:50:29.668" v="80" actId="2711"/>
          <ac:spMkLst>
            <pc:docMk/>
            <pc:sldMk cId="2356211733" sldId="263"/>
            <ac:spMk id="9" creationId="{906A6C8B-B09B-23C4-DCE2-08903159ED23}"/>
          </ac:spMkLst>
        </pc:spChg>
        <pc:spChg chg="mod">
          <ac:chgData name="Kyle Scislowicz" userId="688b65c6-86f8-4e25-960a-505f3a0dfc5e" providerId="ADAL" clId="{6CB259D3-8D09-5754-A56E-A52D64996EE0}" dt="2025-09-16T12:50:36.596" v="81" actId="2711"/>
          <ac:spMkLst>
            <pc:docMk/>
            <pc:sldMk cId="2356211733" sldId="263"/>
            <ac:spMk id="12" creationId="{97DD9E63-3F10-9CB8-4A03-3ED412AC4ED9}"/>
          </ac:spMkLst>
        </pc:spChg>
      </pc:sldChg>
      <pc:sldChg chg="modSp mod">
        <pc:chgData name="Kyle Scislowicz" userId="688b65c6-86f8-4e25-960a-505f3a0dfc5e" providerId="ADAL" clId="{6CB259D3-8D09-5754-A56E-A52D64996EE0}" dt="2025-09-16T12:51:13.164" v="91" actId="1076"/>
        <pc:sldMkLst>
          <pc:docMk/>
          <pc:sldMk cId="1712162981" sldId="264"/>
        </pc:sldMkLst>
        <pc:spChg chg="mod">
          <ac:chgData name="Kyle Scislowicz" userId="688b65c6-86f8-4e25-960a-505f3a0dfc5e" providerId="ADAL" clId="{6CB259D3-8D09-5754-A56E-A52D64996EE0}" dt="2025-09-16T12:50:44.631" v="84" actId="404"/>
          <ac:spMkLst>
            <pc:docMk/>
            <pc:sldMk cId="1712162981" sldId="264"/>
            <ac:spMk id="7" creationId="{AA7B76F9-A103-3E41-9062-C632FAAFC082}"/>
          </ac:spMkLst>
        </pc:spChg>
        <pc:spChg chg="mod">
          <ac:chgData name="Kyle Scislowicz" userId="688b65c6-86f8-4e25-960a-505f3a0dfc5e" providerId="ADAL" clId="{6CB259D3-8D09-5754-A56E-A52D64996EE0}" dt="2025-09-16T12:50:54.431" v="86" actId="14100"/>
          <ac:spMkLst>
            <pc:docMk/>
            <pc:sldMk cId="1712162981" sldId="264"/>
            <ac:spMk id="8" creationId="{AD7C7780-F190-8C9E-174B-572515B296E6}"/>
          </ac:spMkLst>
        </pc:spChg>
        <pc:spChg chg="mod">
          <ac:chgData name="Kyle Scislowicz" userId="688b65c6-86f8-4e25-960a-505f3a0dfc5e" providerId="ADAL" clId="{6CB259D3-8D09-5754-A56E-A52D64996EE0}" dt="2025-09-16T12:51:13.164" v="91" actId="1076"/>
          <ac:spMkLst>
            <pc:docMk/>
            <pc:sldMk cId="1712162981" sldId="264"/>
            <ac:spMk id="9" creationId="{9C29E49E-68BE-2358-49C8-45C558F46B2E}"/>
          </ac:spMkLst>
        </pc:spChg>
        <pc:spChg chg="mod">
          <ac:chgData name="Kyle Scislowicz" userId="688b65c6-86f8-4e25-960a-505f3a0dfc5e" providerId="ADAL" clId="{6CB259D3-8D09-5754-A56E-A52D64996EE0}" dt="2025-09-16T12:51:06.251" v="90" actId="404"/>
          <ac:spMkLst>
            <pc:docMk/>
            <pc:sldMk cId="1712162981" sldId="264"/>
            <ac:spMk id="12" creationId="{4A9C3D88-A2AF-A28D-088C-943DD9B799BB}"/>
          </ac:spMkLst>
        </pc:spChg>
      </pc:sldChg>
      <pc:sldChg chg="modSp mod">
        <pc:chgData name="Kyle Scislowicz" userId="688b65c6-86f8-4e25-960a-505f3a0dfc5e" providerId="ADAL" clId="{6CB259D3-8D09-5754-A56E-A52D64996EE0}" dt="2025-09-16T12:51:41.413" v="98" actId="2711"/>
        <pc:sldMkLst>
          <pc:docMk/>
          <pc:sldMk cId="1985104444" sldId="265"/>
        </pc:sldMkLst>
        <pc:spChg chg="mod">
          <ac:chgData name="Kyle Scislowicz" userId="688b65c6-86f8-4e25-960a-505f3a0dfc5e" providerId="ADAL" clId="{6CB259D3-8D09-5754-A56E-A52D64996EE0}" dt="2025-09-16T12:51:41.413" v="98" actId="2711"/>
          <ac:spMkLst>
            <pc:docMk/>
            <pc:sldMk cId="1985104444" sldId="265"/>
            <ac:spMk id="2" creationId="{88549D8D-74D8-6BB5-0E11-572CD4E27F4A}"/>
          </ac:spMkLst>
        </pc:spChg>
        <pc:spChg chg="mod">
          <ac:chgData name="Kyle Scislowicz" userId="688b65c6-86f8-4e25-960a-505f3a0dfc5e" providerId="ADAL" clId="{6CB259D3-8D09-5754-A56E-A52D64996EE0}" dt="2025-09-16T12:51:24.131" v="94" actId="404"/>
          <ac:spMkLst>
            <pc:docMk/>
            <pc:sldMk cId="1985104444" sldId="265"/>
            <ac:spMk id="7" creationId="{85348C7E-AE48-3488-C998-D28E32431E42}"/>
          </ac:spMkLst>
        </pc:spChg>
        <pc:spChg chg="mod">
          <ac:chgData name="Kyle Scislowicz" userId="688b65c6-86f8-4e25-960a-505f3a0dfc5e" providerId="ADAL" clId="{6CB259D3-8D09-5754-A56E-A52D64996EE0}" dt="2025-09-16T12:51:29.747" v="95" actId="2711"/>
          <ac:spMkLst>
            <pc:docMk/>
            <pc:sldMk cId="1985104444" sldId="265"/>
            <ac:spMk id="8" creationId="{54AEECDA-ADBE-2FCF-7819-9832FE4BC135}"/>
          </ac:spMkLst>
        </pc:spChg>
        <pc:spChg chg="mod">
          <ac:chgData name="Kyle Scislowicz" userId="688b65c6-86f8-4e25-960a-505f3a0dfc5e" providerId="ADAL" clId="{6CB259D3-8D09-5754-A56E-A52D64996EE0}" dt="2025-09-16T12:51:33.393" v="96" actId="2711"/>
          <ac:spMkLst>
            <pc:docMk/>
            <pc:sldMk cId="1985104444" sldId="265"/>
            <ac:spMk id="9" creationId="{BA397265-8D18-0836-48BD-26CC418F6F6D}"/>
          </ac:spMkLst>
        </pc:spChg>
        <pc:spChg chg="mod">
          <ac:chgData name="Kyle Scislowicz" userId="688b65c6-86f8-4e25-960a-505f3a0dfc5e" providerId="ADAL" clId="{6CB259D3-8D09-5754-A56E-A52D64996EE0}" dt="2025-09-16T12:51:37.730" v="97" actId="2711"/>
          <ac:spMkLst>
            <pc:docMk/>
            <pc:sldMk cId="1985104444" sldId="265"/>
            <ac:spMk id="12" creationId="{90EB4FB9-FD69-CCDE-AC7C-E3D3011FF4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18E8F-2806-FE43-8F86-523F21C61581}" type="datetimeFigureOut">
              <a:rPr lang="en-US" smtClean="0"/>
              <a:t>9/16/25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7E48-BE2E-A040-B9E2-C57810A04DF3}" type="slidenum">
              <a:rPr lang="en-US" smtClean="0"/>
              <a:t>‹#›</a:t>
            </a:fld>
            <a:endParaRPr lang="en-US"/>
          </a:p>
        </p:txBody>
      </p:sp>
    </p:spTree>
    <p:extLst>
      <p:ext uri="{BB962C8B-B14F-4D97-AF65-F5344CB8AC3E}">
        <p14:creationId xmlns:p14="http://schemas.microsoft.com/office/powerpoint/2010/main" val="155401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57E48-BE2E-A040-B9E2-C57810A04DF3}" type="slidenum">
              <a:rPr lang="en-US" smtClean="0"/>
              <a:t>1</a:t>
            </a:fld>
            <a:endParaRPr lang="en-US"/>
          </a:p>
        </p:txBody>
      </p:sp>
    </p:spTree>
    <p:extLst>
      <p:ext uri="{BB962C8B-B14F-4D97-AF65-F5344CB8AC3E}">
        <p14:creationId xmlns:p14="http://schemas.microsoft.com/office/powerpoint/2010/main" val="3447395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D744-D243-1BD2-0D18-E17F9ADCF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2BF64-72CF-AF70-EA81-DE77B5AB3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C713B-AE22-B40D-1E82-086BD4C5D1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31D60C-579B-82D1-4843-CCD04F5B3932}"/>
              </a:ext>
            </a:extLst>
          </p:cNvPr>
          <p:cNvSpPr>
            <a:spLocks noGrp="1"/>
          </p:cNvSpPr>
          <p:nvPr>
            <p:ph type="sldNum" sz="quarter" idx="5"/>
          </p:nvPr>
        </p:nvSpPr>
        <p:spPr/>
        <p:txBody>
          <a:bodyPr/>
          <a:lstStyle/>
          <a:p>
            <a:fld id="{1DE57E48-BE2E-A040-B9E2-C57810A04DF3}" type="slidenum">
              <a:rPr lang="en-US" smtClean="0"/>
              <a:t>10</a:t>
            </a:fld>
            <a:endParaRPr lang="en-US"/>
          </a:p>
        </p:txBody>
      </p:sp>
    </p:spTree>
    <p:extLst>
      <p:ext uri="{BB962C8B-B14F-4D97-AF65-F5344CB8AC3E}">
        <p14:creationId xmlns:p14="http://schemas.microsoft.com/office/powerpoint/2010/main" val="127043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B3B30-095F-D66E-E5A5-692859EA4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0B08C-1BF1-DA39-47D4-09C9A8D18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28AB4-8832-63D4-8362-7B747057D4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042C21-1B60-8746-B14D-F469801A44CF}"/>
              </a:ext>
            </a:extLst>
          </p:cNvPr>
          <p:cNvSpPr>
            <a:spLocks noGrp="1"/>
          </p:cNvSpPr>
          <p:nvPr>
            <p:ph type="sldNum" sz="quarter" idx="5"/>
          </p:nvPr>
        </p:nvSpPr>
        <p:spPr/>
        <p:txBody>
          <a:bodyPr/>
          <a:lstStyle/>
          <a:p>
            <a:fld id="{1DE57E48-BE2E-A040-B9E2-C57810A04DF3}" type="slidenum">
              <a:rPr lang="en-US" smtClean="0"/>
              <a:t>2</a:t>
            </a:fld>
            <a:endParaRPr lang="en-US"/>
          </a:p>
        </p:txBody>
      </p:sp>
    </p:spTree>
    <p:extLst>
      <p:ext uri="{BB962C8B-B14F-4D97-AF65-F5344CB8AC3E}">
        <p14:creationId xmlns:p14="http://schemas.microsoft.com/office/powerpoint/2010/main" val="4133435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779BD-08E8-071E-8E30-251280AB6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6A40E-5475-BC6D-78B4-09E8FE518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4B59B-E5E9-7CF6-AAD2-196B497E35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ED326E-3799-EF11-817A-A0BA1F1304CB}"/>
              </a:ext>
            </a:extLst>
          </p:cNvPr>
          <p:cNvSpPr>
            <a:spLocks noGrp="1"/>
          </p:cNvSpPr>
          <p:nvPr>
            <p:ph type="sldNum" sz="quarter" idx="5"/>
          </p:nvPr>
        </p:nvSpPr>
        <p:spPr/>
        <p:txBody>
          <a:bodyPr/>
          <a:lstStyle/>
          <a:p>
            <a:fld id="{1DE57E48-BE2E-A040-B9E2-C57810A04DF3}" type="slidenum">
              <a:rPr lang="en-US" smtClean="0"/>
              <a:t>3</a:t>
            </a:fld>
            <a:endParaRPr lang="en-US"/>
          </a:p>
        </p:txBody>
      </p:sp>
    </p:spTree>
    <p:extLst>
      <p:ext uri="{BB962C8B-B14F-4D97-AF65-F5344CB8AC3E}">
        <p14:creationId xmlns:p14="http://schemas.microsoft.com/office/powerpoint/2010/main" val="343520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897A5-DA53-2C6E-19C1-2AD8A1DA1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F0AC1-2826-E46F-8429-5FF64DC83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4C2D0-B64F-B302-E9E8-BB0FC32DEE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59D6EF-5CCD-085E-4A30-4E60974952A2}"/>
              </a:ext>
            </a:extLst>
          </p:cNvPr>
          <p:cNvSpPr>
            <a:spLocks noGrp="1"/>
          </p:cNvSpPr>
          <p:nvPr>
            <p:ph type="sldNum" sz="quarter" idx="5"/>
          </p:nvPr>
        </p:nvSpPr>
        <p:spPr/>
        <p:txBody>
          <a:bodyPr/>
          <a:lstStyle/>
          <a:p>
            <a:fld id="{1DE57E48-BE2E-A040-B9E2-C57810A04DF3}" type="slidenum">
              <a:rPr lang="en-US" smtClean="0"/>
              <a:t>4</a:t>
            </a:fld>
            <a:endParaRPr lang="en-US"/>
          </a:p>
        </p:txBody>
      </p:sp>
    </p:spTree>
    <p:extLst>
      <p:ext uri="{BB962C8B-B14F-4D97-AF65-F5344CB8AC3E}">
        <p14:creationId xmlns:p14="http://schemas.microsoft.com/office/powerpoint/2010/main" val="67947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1FCBA-3ADA-6130-2BA4-D01209479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3AC77-15E0-7D31-1ED0-61FF6D710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6305A-1220-8961-2E85-A3ED2A5E45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DE4140-2A7B-5E96-45E0-3B34EFAD4223}"/>
              </a:ext>
            </a:extLst>
          </p:cNvPr>
          <p:cNvSpPr>
            <a:spLocks noGrp="1"/>
          </p:cNvSpPr>
          <p:nvPr>
            <p:ph type="sldNum" sz="quarter" idx="5"/>
          </p:nvPr>
        </p:nvSpPr>
        <p:spPr/>
        <p:txBody>
          <a:bodyPr/>
          <a:lstStyle/>
          <a:p>
            <a:fld id="{1DE57E48-BE2E-A040-B9E2-C57810A04DF3}" type="slidenum">
              <a:rPr lang="en-US" smtClean="0"/>
              <a:t>5</a:t>
            </a:fld>
            <a:endParaRPr lang="en-US"/>
          </a:p>
        </p:txBody>
      </p:sp>
    </p:spTree>
    <p:extLst>
      <p:ext uri="{BB962C8B-B14F-4D97-AF65-F5344CB8AC3E}">
        <p14:creationId xmlns:p14="http://schemas.microsoft.com/office/powerpoint/2010/main" val="173310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29B62-379D-3DB4-4C48-B29365C01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A2323-17D2-DD97-456B-1847A052B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1672C-2FFF-5102-FD81-749BD0635B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2BE530-28FA-9FFC-CE40-CA9E6E0D99A3}"/>
              </a:ext>
            </a:extLst>
          </p:cNvPr>
          <p:cNvSpPr>
            <a:spLocks noGrp="1"/>
          </p:cNvSpPr>
          <p:nvPr>
            <p:ph type="sldNum" sz="quarter" idx="5"/>
          </p:nvPr>
        </p:nvSpPr>
        <p:spPr/>
        <p:txBody>
          <a:bodyPr/>
          <a:lstStyle/>
          <a:p>
            <a:fld id="{1DE57E48-BE2E-A040-B9E2-C57810A04DF3}" type="slidenum">
              <a:rPr lang="en-US" smtClean="0"/>
              <a:t>6</a:t>
            </a:fld>
            <a:endParaRPr lang="en-US"/>
          </a:p>
        </p:txBody>
      </p:sp>
    </p:spTree>
    <p:extLst>
      <p:ext uri="{BB962C8B-B14F-4D97-AF65-F5344CB8AC3E}">
        <p14:creationId xmlns:p14="http://schemas.microsoft.com/office/powerpoint/2010/main" val="344605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AC36A-0C1B-AD55-060A-1C890F292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7C7C5-4E38-8C25-A3AD-50F851EAD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184CD-184B-72C4-F9B5-F92C79CD58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783C45-FAEF-8A04-DE40-97F62F48DC14}"/>
              </a:ext>
            </a:extLst>
          </p:cNvPr>
          <p:cNvSpPr>
            <a:spLocks noGrp="1"/>
          </p:cNvSpPr>
          <p:nvPr>
            <p:ph type="sldNum" sz="quarter" idx="5"/>
          </p:nvPr>
        </p:nvSpPr>
        <p:spPr/>
        <p:txBody>
          <a:bodyPr/>
          <a:lstStyle/>
          <a:p>
            <a:fld id="{1DE57E48-BE2E-A040-B9E2-C57810A04DF3}" type="slidenum">
              <a:rPr lang="en-US" smtClean="0"/>
              <a:t>7</a:t>
            </a:fld>
            <a:endParaRPr lang="en-US"/>
          </a:p>
        </p:txBody>
      </p:sp>
    </p:spTree>
    <p:extLst>
      <p:ext uri="{BB962C8B-B14F-4D97-AF65-F5344CB8AC3E}">
        <p14:creationId xmlns:p14="http://schemas.microsoft.com/office/powerpoint/2010/main" val="212776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529F1-663C-5A82-C4F7-3AAB4B046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415F9-9B34-87B9-39E4-867B683EA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9B6A9-65A0-9597-F4D3-69D40CA399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C60F6F-2457-B9BD-49CA-D4EDEBA7A071}"/>
              </a:ext>
            </a:extLst>
          </p:cNvPr>
          <p:cNvSpPr>
            <a:spLocks noGrp="1"/>
          </p:cNvSpPr>
          <p:nvPr>
            <p:ph type="sldNum" sz="quarter" idx="5"/>
          </p:nvPr>
        </p:nvSpPr>
        <p:spPr/>
        <p:txBody>
          <a:bodyPr/>
          <a:lstStyle/>
          <a:p>
            <a:fld id="{1DE57E48-BE2E-A040-B9E2-C57810A04DF3}" type="slidenum">
              <a:rPr lang="en-US" smtClean="0"/>
              <a:t>8</a:t>
            </a:fld>
            <a:endParaRPr lang="en-US"/>
          </a:p>
        </p:txBody>
      </p:sp>
    </p:spTree>
    <p:extLst>
      <p:ext uri="{BB962C8B-B14F-4D97-AF65-F5344CB8AC3E}">
        <p14:creationId xmlns:p14="http://schemas.microsoft.com/office/powerpoint/2010/main" val="54190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DD5E-6AB0-028A-4171-7185CD33E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F9C78-B16F-22AA-E485-2D5CA9B28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A41A1-B7ED-A047-D8E7-0EF6EAAB21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6DA0D-66A8-F448-B801-38B50993B75F}"/>
              </a:ext>
            </a:extLst>
          </p:cNvPr>
          <p:cNvSpPr>
            <a:spLocks noGrp="1"/>
          </p:cNvSpPr>
          <p:nvPr>
            <p:ph type="sldNum" sz="quarter" idx="5"/>
          </p:nvPr>
        </p:nvSpPr>
        <p:spPr/>
        <p:txBody>
          <a:bodyPr/>
          <a:lstStyle/>
          <a:p>
            <a:fld id="{1DE57E48-BE2E-A040-B9E2-C57810A04DF3}" type="slidenum">
              <a:rPr lang="en-US" smtClean="0"/>
              <a:t>9</a:t>
            </a:fld>
            <a:endParaRPr lang="en-US"/>
          </a:p>
        </p:txBody>
      </p:sp>
    </p:spTree>
    <p:extLst>
      <p:ext uri="{BB962C8B-B14F-4D97-AF65-F5344CB8AC3E}">
        <p14:creationId xmlns:p14="http://schemas.microsoft.com/office/powerpoint/2010/main" val="206588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28B4-1B70-9C42-E916-BFA136CB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5783D7-645C-E82A-482A-8B3C9D7826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09B95D-901C-777B-9B2B-531AA827BDBB}"/>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5" name="Footer Placeholder 4">
            <a:extLst>
              <a:ext uri="{FF2B5EF4-FFF2-40B4-BE49-F238E27FC236}">
                <a16:creationId xmlns:a16="http://schemas.microsoft.com/office/drawing/2014/main" id="{C0B9CF00-5FDD-5049-2D94-CF14AF939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270A2-A92D-7BFC-C618-68BB2D731EAA}"/>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286920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D8C3-4BC9-3C50-C7DC-0ECFE1E5DE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BB4903-E21F-AF82-848D-A526C50EF6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B1AB9-3076-FC4A-7E83-2F525B62D16C}"/>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5" name="Footer Placeholder 4">
            <a:extLst>
              <a:ext uri="{FF2B5EF4-FFF2-40B4-BE49-F238E27FC236}">
                <a16:creationId xmlns:a16="http://schemas.microsoft.com/office/drawing/2014/main" id="{9ACD6D71-E5DD-EE6A-24AF-E1C35B7A9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0326B-9170-5A93-BDCA-7756A26EEEE9}"/>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360525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296C1D-B09F-B070-AD18-0DCC7BE54B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0C6038-D481-3B1D-9D62-8141AF7AB8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FF7C6-59A9-242E-9852-E346E8752823}"/>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5" name="Footer Placeholder 4">
            <a:extLst>
              <a:ext uri="{FF2B5EF4-FFF2-40B4-BE49-F238E27FC236}">
                <a16:creationId xmlns:a16="http://schemas.microsoft.com/office/drawing/2014/main" id="{293E745E-C1E4-C6E6-0CC8-769AD02DC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13B79-412A-5049-1BAD-41BBE1230AA3}"/>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126347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B906-679E-198F-2F97-614A100BF6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A8137-210C-28A3-1954-78C3FD0C1E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C86CC-253A-9C0F-DE4B-65B3E27788B0}"/>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5" name="Footer Placeholder 4">
            <a:extLst>
              <a:ext uri="{FF2B5EF4-FFF2-40B4-BE49-F238E27FC236}">
                <a16:creationId xmlns:a16="http://schemas.microsoft.com/office/drawing/2014/main" id="{A0426367-4587-8F9F-0A49-505331CB5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60F5B-292C-162B-1729-6423E7CCD8F8}"/>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2360509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686C-12D9-CA47-1A1B-2689156746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166154-EFF4-0C41-5B47-52828DF050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7AF58-8E8F-D538-0F9B-8676380544A7}"/>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5" name="Footer Placeholder 4">
            <a:extLst>
              <a:ext uri="{FF2B5EF4-FFF2-40B4-BE49-F238E27FC236}">
                <a16:creationId xmlns:a16="http://schemas.microsoft.com/office/drawing/2014/main" id="{6C18241B-3FB0-47E4-2CC5-C597DD87B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AF955-1C60-225E-758B-8723D4CF6670}"/>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1850998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DB8E-6C21-8519-65DE-6BA8CF6DF0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D6D5A-A036-A6A3-72D8-7F67D5AC44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D2DD93-0B45-8918-CF67-3377AB98E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F1D1FD-621C-0BF4-141F-0C928B5AA32A}"/>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6" name="Footer Placeholder 5">
            <a:extLst>
              <a:ext uri="{FF2B5EF4-FFF2-40B4-BE49-F238E27FC236}">
                <a16:creationId xmlns:a16="http://schemas.microsoft.com/office/drawing/2014/main" id="{C2F94268-206C-01EA-0380-A4BEA9A7E0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9C815-8C15-5478-B3E0-A0E4BA02D9CA}"/>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224976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ECA2-D6F5-A4AD-9999-2EB2F1AC14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BE7FB3-9EE7-ACA7-E5CE-371CBCE401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C1E3A8-6577-4529-710E-7200C1FD19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95B0C-014B-8DC4-CCB9-2E9F6BE657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448A9B-3ABC-8A57-9BC1-7C5C96B932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AF66F1-A2D6-1C65-0543-F7DEA0A877C3}"/>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8" name="Footer Placeholder 7">
            <a:extLst>
              <a:ext uri="{FF2B5EF4-FFF2-40B4-BE49-F238E27FC236}">
                <a16:creationId xmlns:a16="http://schemas.microsoft.com/office/drawing/2014/main" id="{E004F0A3-79C8-B6D2-BCBF-281BD21A7F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691D8-B31D-DFC0-CF60-1B1ECAD04A0E}"/>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2111646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826D-15B1-02BF-D02C-4445AB9C6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2CD4DA-9400-7FDC-6C75-FDBEB6F13702}"/>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4" name="Footer Placeholder 3">
            <a:extLst>
              <a:ext uri="{FF2B5EF4-FFF2-40B4-BE49-F238E27FC236}">
                <a16:creationId xmlns:a16="http://schemas.microsoft.com/office/drawing/2014/main" id="{2ED858E8-9CED-13AA-365C-01249B53F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6E81DB-9C6F-34E9-44DE-A575FE32C998}"/>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6654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8E497-0D43-B4B0-2FFE-7C8659071A86}"/>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3" name="Footer Placeholder 2">
            <a:extLst>
              <a:ext uri="{FF2B5EF4-FFF2-40B4-BE49-F238E27FC236}">
                <a16:creationId xmlns:a16="http://schemas.microsoft.com/office/drawing/2014/main" id="{835B3257-C3F7-E75B-9A16-F4AD62DEA6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BADEA8-5040-FDAA-E4DF-8BE40E2E9973}"/>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12283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1B37C-996D-6095-D7D5-D0FF0BE15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AE5D31-1D41-2047-69CE-4D3D68E91E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51A71E-394D-1EC9-A9AD-E09DD2018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E96F1-3D5B-03A7-100E-67C3281E0026}"/>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6" name="Footer Placeholder 5">
            <a:extLst>
              <a:ext uri="{FF2B5EF4-FFF2-40B4-BE49-F238E27FC236}">
                <a16:creationId xmlns:a16="http://schemas.microsoft.com/office/drawing/2014/main" id="{5B524F5E-2197-C87C-400E-A0EAFDDA4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6D961-D21A-EA5F-FE61-57253051B28E}"/>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401978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3335-306C-4110-DAA8-D0C425C8D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67A6E8-49D2-0434-B532-0D1ADEC43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7350F3-7F4C-89E7-2638-FE2898A6D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A1D642-C8BB-E30B-71A3-142A911FE510}"/>
              </a:ext>
            </a:extLst>
          </p:cNvPr>
          <p:cNvSpPr>
            <a:spLocks noGrp="1"/>
          </p:cNvSpPr>
          <p:nvPr>
            <p:ph type="dt" sz="half" idx="10"/>
          </p:nvPr>
        </p:nvSpPr>
        <p:spPr/>
        <p:txBody>
          <a:bodyPr/>
          <a:lstStyle/>
          <a:p>
            <a:fld id="{82B65A6D-2A09-BD40-9051-453D18F08ADB}" type="datetimeFigureOut">
              <a:rPr lang="en-US" smtClean="0"/>
              <a:t>9/16/25</a:t>
            </a:fld>
            <a:endParaRPr lang="en-US"/>
          </a:p>
        </p:txBody>
      </p:sp>
      <p:sp>
        <p:nvSpPr>
          <p:cNvPr id="6" name="Footer Placeholder 5">
            <a:extLst>
              <a:ext uri="{FF2B5EF4-FFF2-40B4-BE49-F238E27FC236}">
                <a16:creationId xmlns:a16="http://schemas.microsoft.com/office/drawing/2014/main" id="{253DD086-61D8-7BDE-39D0-CFA89ADA3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BD675-9F0E-D527-CCF5-ADFCCF9234E1}"/>
              </a:ext>
            </a:extLst>
          </p:cNvPr>
          <p:cNvSpPr>
            <a:spLocks noGrp="1"/>
          </p:cNvSpPr>
          <p:nvPr>
            <p:ph type="sldNum" sz="quarter" idx="12"/>
          </p:nvPr>
        </p:nvSpPr>
        <p:spPr/>
        <p:txBody>
          <a:bodyPr/>
          <a:lstStyle/>
          <a:p>
            <a:fld id="{E94EB245-3C57-3D40-A073-52E61DDD1018}" type="slidenum">
              <a:rPr lang="en-US" smtClean="0"/>
              <a:t>‹#›</a:t>
            </a:fld>
            <a:endParaRPr lang="en-US"/>
          </a:p>
        </p:txBody>
      </p:sp>
    </p:spTree>
    <p:extLst>
      <p:ext uri="{BB962C8B-B14F-4D97-AF65-F5344CB8AC3E}">
        <p14:creationId xmlns:p14="http://schemas.microsoft.com/office/powerpoint/2010/main" val="307574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0EDAAF-CBFF-FA00-0486-F373C0AC7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791F75-5D94-C1B3-2D45-BD89DA8A21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5164A-F208-9F2E-4699-054C6894D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B65A6D-2A09-BD40-9051-453D18F08ADB}" type="datetimeFigureOut">
              <a:rPr lang="en-US" smtClean="0"/>
              <a:t>9/16/25</a:t>
            </a:fld>
            <a:endParaRPr lang="en-US"/>
          </a:p>
        </p:txBody>
      </p:sp>
      <p:sp>
        <p:nvSpPr>
          <p:cNvPr id="5" name="Footer Placeholder 4">
            <a:extLst>
              <a:ext uri="{FF2B5EF4-FFF2-40B4-BE49-F238E27FC236}">
                <a16:creationId xmlns:a16="http://schemas.microsoft.com/office/drawing/2014/main" id="{F41ECAD9-4B63-F6C4-6C4C-D654C0D32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840568-D10B-1005-7F98-E0C1A1DED9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4EB245-3C57-3D40-A073-52E61DDD1018}" type="slidenum">
              <a:rPr lang="en-US" smtClean="0"/>
              <a:t>‹#›</a:t>
            </a:fld>
            <a:endParaRPr lang="en-US"/>
          </a:p>
        </p:txBody>
      </p:sp>
    </p:spTree>
    <p:extLst>
      <p:ext uri="{BB962C8B-B14F-4D97-AF65-F5344CB8AC3E}">
        <p14:creationId xmlns:p14="http://schemas.microsoft.com/office/powerpoint/2010/main" val="376547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ED301F-8826-D401-427C-ACC0AA7E0A96}"/>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DE6C5120-C210-774B-3769-D1886463FA35}"/>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2201ED33-6365-7696-5B90-5B7BD1A5F357}"/>
              </a:ext>
            </a:extLst>
          </p:cNvPr>
          <p:cNvSpPr txBox="1"/>
          <p:nvPr/>
        </p:nvSpPr>
        <p:spPr>
          <a:xfrm>
            <a:off x="437243" y="233135"/>
            <a:ext cx="608148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ONE</a:t>
            </a:r>
          </a:p>
        </p:txBody>
      </p:sp>
      <p:sp>
        <p:nvSpPr>
          <p:cNvPr id="8" name="TextBox 7">
            <a:extLst>
              <a:ext uri="{FF2B5EF4-FFF2-40B4-BE49-F238E27FC236}">
                <a16:creationId xmlns:a16="http://schemas.microsoft.com/office/drawing/2014/main" id="{B38C991E-198E-EEEB-92DB-808975D0E728}"/>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Basic Provisions</a:t>
            </a:r>
          </a:p>
        </p:txBody>
      </p:sp>
      <p:sp>
        <p:nvSpPr>
          <p:cNvPr id="9" name="TextBox 8">
            <a:extLst>
              <a:ext uri="{FF2B5EF4-FFF2-40B4-BE49-F238E27FC236}">
                <a16:creationId xmlns:a16="http://schemas.microsoft.com/office/drawing/2014/main" id="{A53E69AA-888E-9B63-BBA6-4222754364F2}"/>
              </a:ext>
            </a:extLst>
          </p:cNvPr>
          <p:cNvSpPr txBox="1"/>
          <p:nvPr/>
        </p:nvSpPr>
        <p:spPr>
          <a:xfrm>
            <a:off x="482600" y="2522069"/>
            <a:ext cx="3405078" cy="3477875"/>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Christians in some of the world’s most hostile regions risk everything to follow Jesus.</a:t>
            </a:r>
          </a:p>
          <a:p>
            <a:endParaRPr lang="en-US" sz="2000" dirty="0">
              <a:solidFill>
                <a:srgbClr val="0B0E63"/>
              </a:solidFill>
              <a:latin typeface="Arial" panose="020B0604020202020204" pitchFamily="34" charset="0"/>
              <a:cs typeface="Arial" panose="020B0604020202020204" pitchFamily="34" charset="0"/>
            </a:endParaRPr>
          </a:p>
          <a:p>
            <a:endParaRPr lang="en-US" sz="2000" dirty="0">
              <a:solidFill>
                <a:srgbClr val="0B0E63"/>
              </a:solidFill>
              <a:latin typeface="Arial" panose="020B0604020202020204" pitchFamily="34" charset="0"/>
              <a:cs typeface="Arial" panose="020B0604020202020204" pitchFamily="34" charset="0"/>
            </a:endParaRPr>
          </a:p>
          <a:p>
            <a:r>
              <a:rPr lang="en-US" sz="2000" dirty="0">
                <a:solidFill>
                  <a:srgbClr val="0B0E63"/>
                </a:solidFill>
                <a:latin typeface="Arial" panose="020B0604020202020204" pitchFamily="34" charset="0"/>
                <a:cs typeface="Arial" panose="020B0604020202020204" pitchFamily="34" charset="0"/>
              </a:rPr>
              <a:t>Pray persecuted believers' physical needs are met with food, shelter, medical care, and other essentials for survival.</a:t>
            </a:r>
          </a:p>
        </p:txBody>
      </p:sp>
      <p:pic>
        <p:nvPicPr>
          <p:cNvPr id="11" name="Picture 10" descr="A group of children looking at a plate&#10;&#10;AI-generated content may be incorrect.">
            <a:extLst>
              <a:ext uri="{FF2B5EF4-FFF2-40B4-BE49-F238E27FC236}">
                <a16:creationId xmlns:a16="http://schemas.microsoft.com/office/drawing/2014/main" id="{8DC1B6F3-06E8-5341-9B7D-B98A3B8AE6D0}"/>
              </a:ext>
            </a:extLst>
          </p:cNvPr>
          <p:cNvPicPr>
            <a:picLocks noChangeAspect="1"/>
          </p:cNvPicPr>
          <p:nvPr/>
        </p:nvPicPr>
        <p:blipFill>
          <a:blip r:embed="rId4"/>
          <a:stretch>
            <a:fillRect/>
          </a:stretch>
        </p:blipFill>
        <p:spPr>
          <a:xfrm>
            <a:off x="4393460" y="2133420"/>
            <a:ext cx="3405079" cy="4255175"/>
          </a:xfrm>
          <a:prstGeom prst="rect">
            <a:avLst/>
          </a:prstGeom>
        </p:spPr>
      </p:pic>
      <p:sp>
        <p:nvSpPr>
          <p:cNvPr id="12" name="TextBox 11">
            <a:extLst>
              <a:ext uri="{FF2B5EF4-FFF2-40B4-BE49-F238E27FC236}">
                <a16:creationId xmlns:a16="http://schemas.microsoft.com/office/drawing/2014/main" id="{EE523F60-E80B-0835-CD91-14E938CE2CE1}"/>
              </a:ext>
            </a:extLst>
          </p:cNvPr>
          <p:cNvSpPr txBox="1"/>
          <p:nvPr/>
        </p:nvSpPr>
        <p:spPr>
          <a:xfrm>
            <a:off x="8304321" y="2522069"/>
            <a:ext cx="3405079" cy="3477875"/>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Millions of Christians in places like Sudan and Gaza have faced extreme famine and displacement in recent years. Due to their faith, they’re often last in line for humanitarian aid. They desperately need basics like food and water as well as safe shelter and medical care.</a:t>
            </a:r>
          </a:p>
        </p:txBody>
      </p:sp>
      <p:sp>
        <p:nvSpPr>
          <p:cNvPr id="17" name="Rectangle 16">
            <a:extLst>
              <a:ext uri="{FF2B5EF4-FFF2-40B4-BE49-F238E27FC236}">
                <a16:creationId xmlns:a16="http://schemas.microsoft.com/office/drawing/2014/main" id="{4C60C555-5A08-4ED9-8DAE-1D0ECB4C85E2}"/>
              </a:ext>
            </a:extLst>
          </p:cNvPr>
          <p:cNvSpPr/>
          <p:nvPr/>
        </p:nvSpPr>
        <p:spPr>
          <a:xfrm flipV="1">
            <a:off x="588984" y="4066448"/>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45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960D1-DAA5-7F8A-5486-919ED25B395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93239C-56C4-5BE2-10F2-AEFEE64AC878}"/>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B9FE2CCE-A3A3-EEBE-0DF7-E1E6F08E3D24}"/>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85348C7E-AE48-3488-C998-D28E32431E42}"/>
              </a:ext>
            </a:extLst>
          </p:cNvPr>
          <p:cNvSpPr txBox="1"/>
          <p:nvPr/>
        </p:nvSpPr>
        <p:spPr>
          <a:xfrm>
            <a:off x="437243" y="233135"/>
            <a:ext cx="608148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TEN</a:t>
            </a:r>
          </a:p>
        </p:txBody>
      </p:sp>
      <p:sp>
        <p:nvSpPr>
          <p:cNvPr id="8" name="TextBox 7">
            <a:extLst>
              <a:ext uri="{FF2B5EF4-FFF2-40B4-BE49-F238E27FC236}">
                <a16:creationId xmlns:a16="http://schemas.microsoft.com/office/drawing/2014/main" id="{54AEECDA-ADBE-2FCF-7819-9832FE4BC135}"/>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Religious Freedom</a:t>
            </a:r>
          </a:p>
        </p:txBody>
      </p:sp>
      <p:sp>
        <p:nvSpPr>
          <p:cNvPr id="9" name="TextBox 8">
            <a:extLst>
              <a:ext uri="{FF2B5EF4-FFF2-40B4-BE49-F238E27FC236}">
                <a16:creationId xmlns:a16="http://schemas.microsoft.com/office/drawing/2014/main" id="{BA397265-8D18-0836-48BD-26CC418F6F6D}"/>
              </a:ext>
            </a:extLst>
          </p:cNvPr>
          <p:cNvSpPr txBox="1"/>
          <p:nvPr/>
        </p:nvSpPr>
        <p:spPr>
          <a:xfrm>
            <a:off x="467177" y="2375522"/>
            <a:ext cx="5140407" cy="1015663"/>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Pray for the reduction of religious tensions, the change of discriminatory laws, and increased freedom to worship openly.</a:t>
            </a:r>
            <a:endParaRPr lang="en-US" sz="2400" dirty="0">
              <a:solidFill>
                <a:srgbClr val="0B0E63"/>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2581CF1-AE4B-2870-46A9-8ED4EF58E2B0}"/>
              </a:ext>
            </a:extLst>
          </p:cNvPr>
          <p:cNvPicPr>
            <a:picLocks noChangeAspect="1"/>
          </p:cNvPicPr>
          <p:nvPr/>
        </p:nvPicPr>
        <p:blipFill>
          <a:blip r:embed="rId4"/>
          <a:srcRect/>
          <a:stretch/>
        </p:blipFill>
        <p:spPr>
          <a:xfrm>
            <a:off x="6030092" y="2509333"/>
            <a:ext cx="5371683" cy="3581122"/>
          </a:xfrm>
          <a:prstGeom prst="rect">
            <a:avLst/>
          </a:prstGeom>
        </p:spPr>
      </p:pic>
      <p:sp>
        <p:nvSpPr>
          <p:cNvPr id="12" name="TextBox 11">
            <a:extLst>
              <a:ext uri="{FF2B5EF4-FFF2-40B4-BE49-F238E27FC236}">
                <a16:creationId xmlns:a16="http://schemas.microsoft.com/office/drawing/2014/main" id="{90EB4FB9-FD69-CCDE-AC7C-E3D3011FF415}"/>
              </a:ext>
            </a:extLst>
          </p:cNvPr>
          <p:cNvSpPr txBox="1"/>
          <p:nvPr/>
        </p:nvSpPr>
        <p:spPr>
          <a:xfrm>
            <a:off x="467178" y="3825078"/>
            <a:ext cx="5140408" cy="1938992"/>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Once a radical follower of Islam, Azad’s* heart softened to Jesus following a powerful dream. Now a member of the underground church in the Middle East, Azad smuggles Bibles across the border in the middle of the night so more people can hear the Word.</a:t>
            </a:r>
            <a:endParaRPr lang="en-US" sz="2400" dirty="0">
              <a:solidFill>
                <a:srgbClr val="0B0E63"/>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8549D8D-74D8-6BB5-0E11-572CD4E27F4A}"/>
              </a:ext>
            </a:extLst>
          </p:cNvPr>
          <p:cNvSpPr txBox="1"/>
          <p:nvPr/>
        </p:nvSpPr>
        <p:spPr>
          <a:xfrm>
            <a:off x="451757" y="6332173"/>
            <a:ext cx="3909468" cy="307777"/>
          </a:xfrm>
          <a:prstGeom prst="rect">
            <a:avLst/>
          </a:prstGeom>
          <a:noFill/>
        </p:spPr>
        <p:txBody>
          <a:bodyPr wrap="none" rtlCol="0">
            <a:spAutoFit/>
          </a:bodyPr>
          <a:lstStyle/>
          <a:p>
            <a:r>
              <a:rPr lang="en-US" sz="1400" dirty="0">
                <a:solidFill>
                  <a:srgbClr val="0B0E63"/>
                </a:solidFill>
                <a:latin typeface="Arial" panose="020B0604020202020204" pitchFamily="34" charset="0"/>
                <a:cs typeface="Arial" panose="020B0604020202020204" pitchFamily="34" charset="0"/>
              </a:rPr>
              <a:t>*Azad’s name has been changed for his safety.</a:t>
            </a:r>
          </a:p>
        </p:txBody>
      </p:sp>
      <p:sp>
        <p:nvSpPr>
          <p:cNvPr id="3" name="Rectangle 2">
            <a:extLst>
              <a:ext uri="{FF2B5EF4-FFF2-40B4-BE49-F238E27FC236}">
                <a16:creationId xmlns:a16="http://schemas.microsoft.com/office/drawing/2014/main" id="{87E9B202-467A-2FF1-DCD5-2246D069B409}"/>
              </a:ext>
            </a:extLst>
          </p:cNvPr>
          <p:cNvSpPr/>
          <p:nvPr/>
        </p:nvSpPr>
        <p:spPr>
          <a:xfrm flipV="1">
            <a:off x="566950" y="3598987"/>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104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23020-B8FD-873C-4E94-3057B76D80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F5263F-0242-B83D-64A8-FC02E1CA1960}"/>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DAD5E28D-5BAF-7477-4DF2-113C95221AD6}"/>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4FB80184-9011-93BB-6882-EC8022C3F982}"/>
              </a:ext>
            </a:extLst>
          </p:cNvPr>
          <p:cNvSpPr txBox="1"/>
          <p:nvPr/>
        </p:nvSpPr>
        <p:spPr>
          <a:xfrm>
            <a:off x="437243" y="233135"/>
            <a:ext cx="608148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TWO</a:t>
            </a:r>
          </a:p>
        </p:txBody>
      </p:sp>
      <p:sp>
        <p:nvSpPr>
          <p:cNvPr id="8" name="TextBox 7">
            <a:extLst>
              <a:ext uri="{FF2B5EF4-FFF2-40B4-BE49-F238E27FC236}">
                <a16:creationId xmlns:a16="http://schemas.microsoft.com/office/drawing/2014/main" id="{67633C90-C039-EF7F-36C9-CAD46C5B486D}"/>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Unwavering Faith</a:t>
            </a:r>
          </a:p>
        </p:txBody>
      </p:sp>
      <p:sp>
        <p:nvSpPr>
          <p:cNvPr id="9" name="TextBox 8">
            <a:extLst>
              <a:ext uri="{FF2B5EF4-FFF2-40B4-BE49-F238E27FC236}">
                <a16:creationId xmlns:a16="http://schemas.microsoft.com/office/drawing/2014/main" id="{248BB8AE-F496-F6B2-309B-1A3F0E3DEB4C}"/>
              </a:ext>
            </a:extLst>
          </p:cNvPr>
          <p:cNvSpPr txBox="1"/>
          <p:nvPr/>
        </p:nvSpPr>
        <p:spPr>
          <a:xfrm>
            <a:off x="451757" y="2196188"/>
            <a:ext cx="4889500" cy="1846659"/>
          </a:xfrm>
          <a:prstGeom prst="rect">
            <a:avLst/>
          </a:prstGeom>
          <a:noFill/>
        </p:spPr>
        <p:txBody>
          <a:bodyPr wrap="square" rtlCol="0">
            <a:spAutoFit/>
          </a:bodyPr>
          <a:lstStyle/>
          <a:p>
            <a:r>
              <a:rPr lang="en-US" dirty="0">
                <a:solidFill>
                  <a:srgbClr val="0B0E63"/>
                </a:solidFill>
                <a:latin typeface="Arial" panose="020B0604020202020204" pitchFamily="34" charset="0"/>
                <a:cs typeface="Arial" panose="020B0604020202020204" pitchFamily="34" charset="0"/>
              </a:rPr>
              <a:t>Pray for the spiritual strength and endurance of believers facing daily pressure to abandon their faith and trust in the Lord.</a:t>
            </a:r>
          </a:p>
          <a:p>
            <a:endParaRPr lang="en-US" sz="2000" dirty="0">
              <a:solidFill>
                <a:srgbClr val="0B0E63"/>
              </a:solidFill>
              <a:latin typeface="Crimson Pro Medium" pitchFamily="2" charset="77"/>
            </a:endParaRPr>
          </a:p>
          <a:p>
            <a:endParaRPr lang="en-US" sz="2000" dirty="0">
              <a:solidFill>
                <a:srgbClr val="0B0E63"/>
              </a:solidFill>
              <a:latin typeface="Crimson Pro Medium" pitchFamily="2" charset="77"/>
            </a:endParaRPr>
          </a:p>
          <a:p>
            <a:endParaRPr lang="en-US" sz="2000" dirty="0">
              <a:solidFill>
                <a:srgbClr val="0B0E63"/>
              </a:solidFill>
              <a:latin typeface="Crimson Pro Medium" pitchFamily="2" charset="77"/>
            </a:endParaRPr>
          </a:p>
        </p:txBody>
      </p:sp>
      <p:pic>
        <p:nvPicPr>
          <p:cNvPr id="11" name="Picture 10">
            <a:extLst>
              <a:ext uri="{FF2B5EF4-FFF2-40B4-BE49-F238E27FC236}">
                <a16:creationId xmlns:a16="http://schemas.microsoft.com/office/drawing/2014/main" id="{D116AC0A-F415-B020-A045-292866214014}"/>
              </a:ext>
            </a:extLst>
          </p:cNvPr>
          <p:cNvPicPr>
            <a:picLocks noChangeAspect="1"/>
          </p:cNvPicPr>
          <p:nvPr/>
        </p:nvPicPr>
        <p:blipFill>
          <a:blip r:embed="rId4"/>
          <a:srcRect/>
          <a:stretch/>
        </p:blipFill>
        <p:spPr>
          <a:xfrm>
            <a:off x="5664455" y="2284323"/>
            <a:ext cx="6048617" cy="4032410"/>
          </a:xfrm>
          <a:prstGeom prst="rect">
            <a:avLst/>
          </a:prstGeom>
        </p:spPr>
      </p:pic>
      <p:sp>
        <p:nvSpPr>
          <p:cNvPr id="12" name="TextBox 11">
            <a:extLst>
              <a:ext uri="{FF2B5EF4-FFF2-40B4-BE49-F238E27FC236}">
                <a16:creationId xmlns:a16="http://schemas.microsoft.com/office/drawing/2014/main" id="{25D433D7-AEE7-F054-9180-3ADB90AA93E7}"/>
              </a:ext>
            </a:extLst>
          </p:cNvPr>
          <p:cNvSpPr txBox="1"/>
          <p:nvPr/>
        </p:nvSpPr>
        <p:spPr>
          <a:xfrm>
            <a:off x="451757" y="3745503"/>
            <a:ext cx="4858657" cy="2308324"/>
          </a:xfrm>
          <a:prstGeom prst="rect">
            <a:avLst/>
          </a:prstGeom>
          <a:noFill/>
        </p:spPr>
        <p:txBody>
          <a:bodyPr wrap="square" rtlCol="0">
            <a:spAutoFit/>
          </a:bodyPr>
          <a:lstStyle/>
          <a:p>
            <a:r>
              <a:rPr lang="en-US" dirty="0">
                <a:solidFill>
                  <a:srgbClr val="0B0E63"/>
                </a:solidFill>
                <a:latin typeface="Arial" panose="020B0604020202020204" pitchFamily="34" charset="0"/>
                <a:cs typeface="Arial" panose="020B0604020202020204" pitchFamily="34" charset="0"/>
              </a:rPr>
              <a:t>Ramesh faced hostility, false accusations, and imprisonment for not renouncing his faith. Born into a family of Hindu priests that run 22 generations deep, Ramesh bucked tradition and strict anti-conversion laws in Nepal to follow Christ. His experience has only strengthened his resolve to continue sharing the Gospel.</a:t>
            </a:r>
          </a:p>
        </p:txBody>
      </p:sp>
      <p:sp>
        <p:nvSpPr>
          <p:cNvPr id="2" name="Rectangle 1">
            <a:extLst>
              <a:ext uri="{FF2B5EF4-FFF2-40B4-BE49-F238E27FC236}">
                <a16:creationId xmlns:a16="http://schemas.microsoft.com/office/drawing/2014/main" id="{27DE6810-852F-A60E-6E58-D99AB0F81926}"/>
              </a:ext>
            </a:extLst>
          </p:cNvPr>
          <p:cNvSpPr/>
          <p:nvPr/>
        </p:nvSpPr>
        <p:spPr>
          <a:xfrm flipV="1">
            <a:off x="566950" y="3416454"/>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7832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6674-695A-9ED4-27C4-D1DFDA35D6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73D6CC-CE55-E540-F435-BDEC06648294}"/>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1C31AC4C-FB58-4728-EA96-C26215B6DF81}"/>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08F12D88-38CD-5F10-838A-6ED2C18CF7A6}"/>
              </a:ext>
            </a:extLst>
          </p:cNvPr>
          <p:cNvSpPr txBox="1"/>
          <p:nvPr/>
        </p:nvSpPr>
        <p:spPr>
          <a:xfrm>
            <a:off x="437243" y="233135"/>
            <a:ext cx="6789822"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THREE</a:t>
            </a:r>
          </a:p>
        </p:txBody>
      </p:sp>
      <p:sp>
        <p:nvSpPr>
          <p:cNvPr id="8" name="TextBox 7">
            <a:extLst>
              <a:ext uri="{FF2B5EF4-FFF2-40B4-BE49-F238E27FC236}">
                <a16:creationId xmlns:a16="http://schemas.microsoft.com/office/drawing/2014/main" id="{B05B6661-4299-7B1E-FF86-1A3660C64C80}"/>
              </a:ext>
            </a:extLst>
          </p:cNvPr>
          <p:cNvSpPr txBox="1"/>
          <p:nvPr/>
        </p:nvSpPr>
        <p:spPr>
          <a:xfrm>
            <a:off x="451756" y="1011941"/>
            <a:ext cx="5519385"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Protection of Church Leaders</a:t>
            </a:r>
          </a:p>
        </p:txBody>
      </p:sp>
      <p:sp>
        <p:nvSpPr>
          <p:cNvPr id="9" name="TextBox 8">
            <a:extLst>
              <a:ext uri="{FF2B5EF4-FFF2-40B4-BE49-F238E27FC236}">
                <a16:creationId xmlns:a16="http://schemas.microsoft.com/office/drawing/2014/main" id="{3C16C7E7-2D72-D35E-D336-DB2653B032D6}"/>
              </a:ext>
            </a:extLst>
          </p:cNvPr>
          <p:cNvSpPr txBox="1"/>
          <p:nvPr/>
        </p:nvSpPr>
        <p:spPr>
          <a:xfrm>
            <a:off x="451757" y="2196188"/>
            <a:ext cx="4889500" cy="2246769"/>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Pray for the safety and wisdom of pastors, missionaries, and house church leaders serving in hostile regions. Pray they can be a source of comfort, support, and wisdom in shepherding their flock.</a:t>
            </a:r>
          </a:p>
          <a:p>
            <a:endParaRPr lang="en-US" sz="2000" dirty="0">
              <a:solidFill>
                <a:srgbClr val="0B0E63"/>
              </a:solidFill>
              <a:latin typeface="Arial" panose="020B0604020202020204" pitchFamily="34" charset="0"/>
              <a:cs typeface="Arial" panose="020B0604020202020204" pitchFamily="34" charset="0"/>
            </a:endParaRPr>
          </a:p>
          <a:p>
            <a:endParaRPr lang="en-US" sz="2000" dirty="0">
              <a:solidFill>
                <a:srgbClr val="0B0E63"/>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21AD63E-DC9D-2824-0C3F-89A537957C63}"/>
              </a:ext>
            </a:extLst>
          </p:cNvPr>
          <p:cNvPicPr>
            <a:picLocks noChangeAspect="1"/>
          </p:cNvPicPr>
          <p:nvPr/>
        </p:nvPicPr>
        <p:blipFill>
          <a:blip r:embed="rId4"/>
          <a:srcRect/>
          <a:stretch/>
        </p:blipFill>
        <p:spPr>
          <a:xfrm>
            <a:off x="5691626" y="2284323"/>
            <a:ext cx="6048617" cy="4031142"/>
          </a:xfrm>
          <a:prstGeom prst="rect">
            <a:avLst/>
          </a:prstGeom>
        </p:spPr>
      </p:pic>
      <p:sp>
        <p:nvSpPr>
          <p:cNvPr id="12" name="TextBox 11">
            <a:extLst>
              <a:ext uri="{FF2B5EF4-FFF2-40B4-BE49-F238E27FC236}">
                <a16:creationId xmlns:a16="http://schemas.microsoft.com/office/drawing/2014/main" id="{F9E7A029-F472-8EB3-4125-E2CB34F834C5}"/>
              </a:ext>
            </a:extLst>
          </p:cNvPr>
          <p:cNvSpPr txBox="1"/>
          <p:nvPr/>
        </p:nvSpPr>
        <p:spPr>
          <a:xfrm>
            <a:off x="448260" y="4121351"/>
            <a:ext cx="4858657" cy="1938992"/>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Pastor Paul’s* congregation was uprooted when extremists destroyed their entire community in Nigeria, the deadliest country for Christians. He now leads his flock at their displacement camp with remarkable faith and gratitude.</a:t>
            </a:r>
          </a:p>
        </p:txBody>
      </p:sp>
      <p:sp>
        <p:nvSpPr>
          <p:cNvPr id="2" name="TextBox 1">
            <a:extLst>
              <a:ext uri="{FF2B5EF4-FFF2-40B4-BE49-F238E27FC236}">
                <a16:creationId xmlns:a16="http://schemas.microsoft.com/office/drawing/2014/main" id="{1FDE3852-02D4-8C69-5182-A0BDB40092B9}"/>
              </a:ext>
            </a:extLst>
          </p:cNvPr>
          <p:cNvSpPr txBox="1"/>
          <p:nvPr/>
        </p:nvSpPr>
        <p:spPr>
          <a:xfrm>
            <a:off x="451757" y="6332173"/>
            <a:ext cx="4427238" cy="307777"/>
          </a:xfrm>
          <a:prstGeom prst="rect">
            <a:avLst/>
          </a:prstGeom>
          <a:noFill/>
        </p:spPr>
        <p:txBody>
          <a:bodyPr wrap="none" rtlCol="0">
            <a:spAutoFit/>
          </a:bodyPr>
          <a:lstStyle/>
          <a:p>
            <a:r>
              <a:rPr lang="en-US" sz="1400" dirty="0">
                <a:solidFill>
                  <a:srgbClr val="0B0E63"/>
                </a:solidFill>
                <a:latin typeface="Arial" panose="020B0604020202020204" pitchFamily="34" charset="0"/>
                <a:cs typeface="Arial" panose="020B0604020202020204" pitchFamily="34" charset="0"/>
              </a:rPr>
              <a:t>*Pastor Paul’s name has been changed for his safety.</a:t>
            </a:r>
          </a:p>
        </p:txBody>
      </p:sp>
      <p:sp>
        <p:nvSpPr>
          <p:cNvPr id="5" name="Rectangle 4">
            <a:extLst>
              <a:ext uri="{FF2B5EF4-FFF2-40B4-BE49-F238E27FC236}">
                <a16:creationId xmlns:a16="http://schemas.microsoft.com/office/drawing/2014/main" id="{4D5A703D-BACA-7928-EA48-7517958D58FA}"/>
              </a:ext>
            </a:extLst>
          </p:cNvPr>
          <p:cNvSpPr/>
          <p:nvPr/>
        </p:nvSpPr>
        <p:spPr>
          <a:xfrm flipV="1">
            <a:off x="555933" y="3978312"/>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14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7ACC2-C727-237E-1CFF-A4C2B878C1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52C36CE-1568-575C-2D4B-3F0A4636B303}"/>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DD848011-6D13-1A90-D590-3D120B531786}"/>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FC861AD1-A445-64C1-D9A9-1F4544352C2D}"/>
              </a:ext>
            </a:extLst>
          </p:cNvPr>
          <p:cNvSpPr txBox="1"/>
          <p:nvPr/>
        </p:nvSpPr>
        <p:spPr>
          <a:xfrm>
            <a:off x="437243" y="233135"/>
            <a:ext cx="608148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FOUR</a:t>
            </a:r>
          </a:p>
        </p:txBody>
      </p:sp>
      <p:sp>
        <p:nvSpPr>
          <p:cNvPr id="8" name="TextBox 7">
            <a:extLst>
              <a:ext uri="{FF2B5EF4-FFF2-40B4-BE49-F238E27FC236}">
                <a16:creationId xmlns:a16="http://schemas.microsoft.com/office/drawing/2014/main" id="{A6FA4BF7-C95B-26E0-B677-BC214952E0EA}"/>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Bold Witness</a:t>
            </a:r>
          </a:p>
        </p:txBody>
      </p:sp>
      <p:sp>
        <p:nvSpPr>
          <p:cNvPr id="9" name="TextBox 8">
            <a:extLst>
              <a:ext uri="{FF2B5EF4-FFF2-40B4-BE49-F238E27FC236}">
                <a16:creationId xmlns:a16="http://schemas.microsoft.com/office/drawing/2014/main" id="{1B832D60-EEE9-EEA7-D9A3-AD8B95425211}"/>
              </a:ext>
            </a:extLst>
          </p:cNvPr>
          <p:cNvSpPr txBox="1"/>
          <p:nvPr/>
        </p:nvSpPr>
        <p:spPr>
          <a:xfrm>
            <a:off x="451757" y="2059799"/>
            <a:ext cx="4889500" cy="1631216"/>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Pray for persecuted Christians to have courage to share their faith in their communities and for their testimonies to impact their persecutors.</a:t>
            </a:r>
          </a:p>
          <a:p>
            <a:endParaRPr lang="en-US" sz="2000" dirty="0">
              <a:solidFill>
                <a:srgbClr val="0B0E63"/>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10DDD69-C7F4-7C5B-8892-3EBCD547EC54}"/>
              </a:ext>
            </a:extLst>
          </p:cNvPr>
          <p:cNvPicPr>
            <a:picLocks noChangeAspect="1"/>
          </p:cNvPicPr>
          <p:nvPr/>
        </p:nvPicPr>
        <p:blipFill>
          <a:blip r:embed="rId4"/>
          <a:srcRect/>
          <a:stretch/>
        </p:blipFill>
        <p:spPr>
          <a:xfrm>
            <a:off x="5833411" y="2059799"/>
            <a:ext cx="5875989" cy="4406992"/>
          </a:xfrm>
          <a:prstGeom prst="rect">
            <a:avLst/>
          </a:prstGeom>
        </p:spPr>
      </p:pic>
      <p:sp>
        <p:nvSpPr>
          <p:cNvPr id="12" name="TextBox 11">
            <a:extLst>
              <a:ext uri="{FF2B5EF4-FFF2-40B4-BE49-F238E27FC236}">
                <a16:creationId xmlns:a16="http://schemas.microsoft.com/office/drawing/2014/main" id="{5BAA67CF-5801-6166-81EC-B1F331963D20}"/>
              </a:ext>
            </a:extLst>
          </p:cNvPr>
          <p:cNvSpPr txBox="1"/>
          <p:nvPr/>
        </p:nvSpPr>
        <p:spPr>
          <a:xfrm>
            <a:off x="448260" y="3797623"/>
            <a:ext cx="4858657" cy="1631216"/>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Oppression has followed Vineet* since he came to faith in Christ. He’s been excommunicated and beaten and his home was bulldozed, yet he’s dedicated his life to sharing the Gospel in India.</a:t>
            </a:r>
          </a:p>
        </p:txBody>
      </p:sp>
      <p:sp>
        <p:nvSpPr>
          <p:cNvPr id="2" name="TextBox 1">
            <a:extLst>
              <a:ext uri="{FF2B5EF4-FFF2-40B4-BE49-F238E27FC236}">
                <a16:creationId xmlns:a16="http://schemas.microsoft.com/office/drawing/2014/main" id="{38A6BC95-D14F-9986-7F60-CB7C44733B6A}"/>
              </a:ext>
            </a:extLst>
          </p:cNvPr>
          <p:cNvSpPr txBox="1"/>
          <p:nvPr/>
        </p:nvSpPr>
        <p:spPr>
          <a:xfrm>
            <a:off x="451757" y="6332173"/>
            <a:ext cx="4005584" cy="307777"/>
          </a:xfrm>
          <a:prstGeom prst="rect">
            <a:avLst/>
          </a:prstGeom>
          <a:noFill/>
        </p:spPr>
        <p:txBody>
          <a:bodyPr wrap="none" rtlCol="0">
            <a:spAutoFit/>
          </a:bodyPr>
          <a:lstStyle/>
          <a:p>
            <a:r>
              <a:rPr lang="en-US" sz="1400" dirty="0">
                <a:solidFill>
                  <a:srgbClr val="0B0E63"/>
                </a:solidFill>
                <a:latin typeface="Arial" panose="020B0604020202020204" pitchFamily="34" charset="0"/>
                <a:cs typeface="Arial" panose="020B0604020202020204" pitchFamily="34" charset="0"/>
              </a:rPr>
              <a:t>*Vineet’s name has been changed for his safety.</a:t>
            </a:r>
          </a:p>
        </p:txBody>
      </p:sp>
      <p:sp>
        <p:nvSpPr>
          <p:cNvPr id="10" name="Rectangle 9">
            <a:extLst>
              <a:ext uri="{FF2B5EF4-FFF2-40B4-BE49-F238E27FC236}">
                <a16:creationId xmlns:a16="http://schemas.microsoft.com/office/drawing/2014/main" id="{FC618CD4-4C02-B7C9-A71B-139EE6FCD17B}"/>
              </a:ext>
            </a:extLst>
          </p:cNvPr>
          <p:cNvSpPr/>
          <p:nvPr/>
        </p:nvSpPr>
        <p:spPr>
          <a:xfrm flipV="1">
            <a:off x="537685" y="3581706"/>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890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C16AB-2956-28C3-FA25-4392F457C33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34BFBB7-D924-9513-F331-90B84B72E513}"/>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F2FB0333-46B5-1028-B1B4-303B04439A52}"/>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E07645C1-2CA3-2DC3-8236-79EF61D299A4}"/>
              </a:ext>
            </a:extLst>
          </p:cNvPr>
          <p:cNvSpPr txBox="1"/>
          <p:nvPr/>
        </p:nvSpPr>
        <p:spPr>
          <a:xfrm>
            <a:off x="437243" y="233135"/>
            <a:ext cx="608148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FIVE</a:t>
            </a:r>
          </a:p>
        </p:txBody>
      </p:sp>
      <p:sp>
        <p:nvSpPr>
          <p:cNvPr id="8" name="TextBox 7">
            <a:extLst>
              <a:ext uri="{FF2B5EF4-FFF2-40B4-BE49-F238E27FC236}">
                <a16:creationId xmlns:a16="http://schemas.microsoft.com/office/drawing/2014/main" id="{06221E70-3CB7-B2A4-5547-D221375B374F}"/>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Next Generation</a:t>
            </a:r>
          </a:p>
        </p:txBody>
      </p:sp>
      <p:sp>
        <p:nvSpPr>
          <p:cNvPr id="9" name="TextBox 8">
            <a:extLst>
              <a:ext uri="{FF2B5EF4-FFF2-40B4-BE49-F238E27FC236}">
                <a16:creationId xmlns:a16="http://schemas.microsoft.com/office/drawing/2014/main" id="{14888172-EA18-6853-7AD7-6059A906F9AC}"/>
              </a:ext>
            </a:extLst>
          </p:cNvPr>
          <p:cNvSpPr txBox="1"/>
          <p:nvPr/>
        </p:nvSpPr>
        <p:spPr>
          <a:xfrm>
            <a:off x="451757" y="2244345"/>
            <a:ext cx="4889500" cy="1477328"/>
          </a:xfrm>
          <a:prstGeom prst="rect">
            <a:avLst/>
          </a:prstGeom>
          <a:noFill/>
        </p:spPr>
        <p:txBody>
          <a:bodyPr wrap="square" rtlCol="0">
            <a:spAutoFit/>
          </a:bodyPr>
          <a:lstStyle/>
          <a:p>
            <a:r>
              <a:rPr lang="en-US" dirty="0">
                <a:solidFill>
                  <a:srgbClr val="0B0E63"/>
                </a:solidFill>
                <a:latin typeface="Arial" panose="020B0604020202020204" pitchFamily="34" charset="0"/>
                <a:cs typeface="Arial" panose="020B0604020202020204" pitchFamily="34" charset="0"/>
              </a:rPr>
              <a:t>Pray for Christian children and youth in persecuted regions to grow strong in faith despite opposition and limited resources. Ask the Lord to break generational cycles and empower the new generation for a better life.</a:t>
            </a:r>
          </a:p>
        </p:txBody>
      </p:sp>
      <p:pic>
        <p:nvPicPr>
          <p:cNvPr id="11" name="Picture 10">
            <a:extLst>
              <a:ext uri="{FF2B5EF4-FFF2-40B4-BE49-F238E27FC236}">
                <a16:creationId xmlns:a16="http://schemas.microsoft.com/office/drawing/2014/main" id="{018128FF-33C2-BA44-9BC3-6F4FAD2B7F35}"/>
              </a:ext>
            </a:extLst>
          </p:cNvPr>
          <p:cNvPicPr>
            <a:picLocks noChangeAspect="1"/>
          </p:cNvPicPr>
          <p:nvPr/>
        </p:nvPicPr>
        <p:blipFill>
          <a:blip r:embed="rId4"/>
          <a:srcRect/>
          <a:stretch/>
        </p:blipFill>
        <p:spPr>
          <a:xfrm>
            <a:off x="5640636" y="2601140"/>
            <a:ext cx="6068764" cy="3425532"/>
          </a:xfrm>
          <a:prstGeom prst="rect">
            <a:avLst/>
          </a:prstGeom>
        </p:spPr>
      </p:pic>
      <p:sp>
        <p:nvSpPr>
          <p:cNvPr id="12" name="TextBox 11">
            <a:extLst>
              <a:ext uri="{FF2B5EF4-FFF2-40B4-BE49-F238E27FC236}">
                <a16:creationId xmlns:a16="http://schemas.microsoft.com/office/drawing/2014/main" id="{CC095A93-3884-ED4E-B70B-E75AA02D1C04}"/>
              </a:ext>
            </a:extLst>
          </p:cNvPr>
          <p:cNvSpPr txBox="1"/>
          <p:nvPr/>
        </p:nvSpPr>
        <p:spPr>
          <a:xfrm>
            <a:off x="467178" y="4172996"/>
            <a:ext cx="4858657" cy="2031325"/>
          </a:xfrm>
          <a:prstGeom prst="rect">
            <a:avLst/>
          </a:prstGeom>
          <a:noFill/>
        </p:spPr>
        <p:txBody>
          <a:bodyPr wrap="square" rtlCol="0">
            <a:spAutoFit/>
          </a:bodyPr>
          <a:lstStyle/>
          <a:p>
            <a:r>
              <a:rPr lang="en-US" dirty="0">
                <a:solidFill>
                  <a:srgbClr val="0B0E63"/>
                </a:solidFill>
                <a:latin typeface="Arial" panose="020B0604020202020204" pitchFamily="34" charset="0"/>
                <a:cs typeface="Arial" panose="020B0604020202020204" pitchFamily="34" charset="0"/>
              </a:rPr>
              <a:t>Akram* was 10 when the Taliban took control of Afghanistan and his family’s livelihood. His family fled to Pakistan where Akram was beaten and stabbed for leaving Islam. Despite the severe persecution they face, they hold fast to their faith and find their eternal strength in Jesus to continue.</a:t>
            </a:r>
          </a:p>
        </p:txBody>
      </p:sp>
      <p:sp>
        <p:nvSpPr>
          <p:cNvPr id="2" name="TextBox 1">
            <a:extLst>
              <a:ext uri="{FF2B5EF4-FFF2-40B4-BE49-F238E27FC236}">
                <a16:creationId xmlns:a16="http://schemas.microsoft.com/office/drawing/2014/main" id="{B15A71C2-4D62-9366-3826-2894D1899EF8}"/>
              </a:ext>
            </a:extLst>
          </p:cNvPr>
          <p:cNvSpPr txBox="1"/>
          <p:nvPr/>
        </p:nvSpPr>
        <p:spPr>
          <a:xfrm>
            <a:off x="451757" y="6332173"/>
            <a:ext cx="4018472" cy="307777"/>
          </a:xfrm>
          <a:prstGeom prst="rect">
            <a:avLst/>
          </a:prstGeom>
          <a:noFill/>
        </p:spPr>
        <p:txBody>
          <a:bodyPr wrap="none" rtlCol="0">
            <a:spAutoFit/>
          </a:bodyPr>
          <a:lstStyle/>
          <a:p>
            <a:r>
              <a:rPr lang="en-US" sz="1400" dirty="0">
                <a:solidFill>
                  <a:srgbClr val="0B0E63"/>
                </a:solidFill>
                <a:latin typeface="Arial" panose="020B0604020202020204" pitchFamily="34" charset="0"/>
                <a:cs typeface="Arial" panose="020B0604020202020204" pitchFamily="34" charset="0"/>
              </a:rPr>
              <a:t>*Akram’s name has been changed for his safety.</a:t>
            </a:r>
          </a:p>
        </p:txBody>
      </p:sp>
      <p:sp>
        <p:nvSpPr>
          <p:cNvPr id="3" name="Rectangle 2">
            <a:extLst>
              <a:ext uri="{FF2B5EF4-FFF2-40B4-BE49-F238E27FC236}">
                <a16:creationId xmlns:a16="http://schemas.microsoft.com/office/drawing/2014/main" id="{B763DE9A-0468-B93F-5686-E035D9C0BEE0}"/>
              </a:ext>
            </a:extLst>
          </p:cNvPr>
          <p:cNvSpPr/>
          <p:nvPr/>
        </p:nvSpPr>
        <p:spPr>
          <a:xfrm flipV="1">
            <a:off x="566950" y="3950675"/>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8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28DE9-E673-140D-7D26-68ABC2D28F9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D5A6A6-F173-688B-4AC0-2A6172A53DF1}"/>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A0455151-50AB-1CB9-5718-0575088FB0CF}"/>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C2C4DC9E-B964-1119-FFBA-2856456CE0E8}"/>
              </a:ext>
            </a:extLst>
          </p:cNvPr>
          <p:cNvSpPr txBox="1"/>
          <p:nvPr/>
        </p:nvSpPr>
        <p:spPr>
          <a:xfrm>
            <a:off x="437243" y="233135"/>
            <a:ext cx="608148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SIX</a:t>
            </a:r>
          </a:p>
        </p:txBody>
      </p:sp>
      <p:sp>
        <p:nvSpPr>
          <p:cNvPr id="8" name="TextBox 7">
            <a:extLst>
              <a:ext uri="{FF2B5EF4-FFF2-40B4-BE49-F238E27FC236}">
                <a16:creationId xmlns:a16="http://schemas.microsoft.com/office/drawing/2014/main" id="{0ACDC748-DE1C-4A9A-3DCF-A5D76D502994}"/>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Global Church Awakening</a:t>
            </a:r>
          </a:p>
        </p:txBody>
      </p:sp>
      <p:sp>
        <p:nvSpPr>
          <p:cNvPr id="9" name="TextBox 8">
            <a:extLst>
              <a:ext uri="{FF2B5EF4-FFF2-40B4-BE49-F238E27FC236}">
                <a16:creationId xmlns:a16="http://schemas.microsoft.com/office/drawing/2014/main" id="{3BA41522-61B2-39E4-39CA-8A7BE6D47D6C}"/>
              </a:ext>
            </a:extLst>
          </p:cNvPr>
          <p:cNvSpPr txBox="1"/>
          <p:nvPr/>
        </p:nvSpPr>
        <p:spPr>
          <a:xfrm>
            <a:off x="467178" y="1973800"/>
            <a:ext cx="4889500" cy="1938992"/>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Pray for Christians in free nations like the U.S. to become aware, engaged, and active in supporting their persecuted family. Allow their stories and experiences to move us and deepen our faith.</a:t>
            </a:r>
          </a:p>
          <a:p>
            <a:endParaRPr lang="en-US" sz="2000" dirty="0">
              <a:solidFill>
                <a:srgbClr val="0B0E63"/>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C21D352-E253-0D71-D3A5-6323D927ED81}"/>
              </a:ext>
            </a:extLst>
          </p:cNvPr>
          <p:cNvPicPr>
            <a:picLocks noChangeAspect="1"/>
          </p:cNvPicPr>
          <p:nvPr/>
        </p:nvPicPr>
        <p:blipFill>
          <a:blip r:embed="rId4"/>
          <a:srcRect/>
          <a:stretch/>
        </p:blipFill>
        <p:spPr>
          <a:xfrm>
            <a:off x="5692578" y="2284323"/>
            <a:ext cx="6046713" cy="4031142"/>
          </a:xfrm>
          <a:prstGeom prst="rect">
            <a:avLst/>
          </a:prstGeom>
        </p:spPr>
      </p:pic>
      <p:sp>
        <p:nvSpPr>
          <p:cNvPr id="12" name="TextBox 11">
            <a:extLst>
              <a:ext uri="{FF2B5EF4-FFF2-40B4-BE49-F238E27FC236}">
                <a16:creationId xmlns:a16="http://schemas.microsoft.com/office/drawing/2014/main" id="{464FE404-FF4B-2675-622A-509BE192C14E}"/>
              </a:ext>
            </a:extLst>
          </p:cNvPr>
          <p:cNvSpPr txBox="1"/>
          <p:nvPr/>
        </p:nvSpPr>
        <p:spPr>
          <a:xfrm>
            <a:off x="467178" y="3877289"/>
            <a:ext cx="4858657" cy="2862322"/>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News about Christian persecution isn’t usually covered by mainstream media, and so many American Christians aren’t aware of the scope of oppression around the world. But once we know about the trials and needs of our brothers and sisters in Christ, it’s in our DNA to pray for and support those who suffer for their faith in Jesus. </a:t>
            </a:r>
          </a:p>
        </p:txBody>
      </p:sp>
      <p:sp>
        <p:nvSpPr>
          <p:cNvPr id="3" name="Rectangle 2">
            <a:extLst>
              <a:ext uri="{FF2B5EF4-FFF2-40B4-BE49-F238E27FC236}">
                <a16:creationId xmlns:a16="http://schemas.microsoft.com/office/drawing/2014/main" id="{8DC42A99-EBA6-6994-2AA8-E5D1E0FEA454}"/>
              </a:ext>
            </a:extLst>
          </p:cNvPr>
          <p:cNvSpPr/>
          <p:nvPr/>
        </p:nvSpPr>
        <p:spPr>
          <a:xfrm flipV="1">
            <a:off x="577967" y="3725241"/>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423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AF80F-9872-A5B9-8AFD-F8C376FBA8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394DE15-7346-4CB4-CD9E-9C0D3C5CE23E}"/>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55A452AD-4DCF-7480-F3AE-A4099D902608}"/>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BBDF9BFE-17B0-DDD2-856D-30836780A18B}"/>
              </a:ext>
            </a:extLst>
          </p:cNvPr>
          <p:cNvSpPr txBox="1"/>
          <p:nvPr/>
        </p:nvSpPr>
        <p:spPr>
          <a:xfrm>
            <a:off x="437243" y="233135"/>
            <a:ext cx="6525417"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SEVEN</a:t>
            </a:r>
          </a:p>
        </p:txBody>
      </p:sp>
      <p:sp>
        <p:nvSpPr>
          <p:cNvPr id="8" name="TextBox 7">
            <a:extLst>
              <a:ext uri="{FF2B5EF4-FFF2-40B4-BE49-F238E27FC236}">
                <a16:creationId xmlns:a16="http://schemas.microsoft.com/office/drawing/2014/main" id="{4CB4819D-C669-D398-C3C3-12E9EA763ED7}"/>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Comfort and Hope</a:t>
            </a:r>
          </a:p>
        </p:txBody>
      </p:sp>
      <p:sp>
        <p:nvSpPr>
          <p:cNvPr id="9" name="TextBox 8">
            <a:extLst>
              <a:ext uri="{FF2B5EF4-FFF2-40B4-BE49-F238E27FC236}">
                <a16:creationId xmlns:a16="http://schemas.microsoft.com/office/drawing/2014/main" id="{080499CF-06E5-A00A-B788-76C6F9A14F52}"/>
              </a:ext>
            </a:extLst>
          </p:cNvPr>
          <p:cNvSpPr txBox="1"/>
          <p:nvPr/>
        </p:nvSpPr>
        <p:spPr>
          <a:xfrm>
            <a:off x="467178" y="2284323"/>
            <a:ext cx="4889500" cy="1015663"/>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Pray for those grieving loved ones lost to persecution, asking for God's presence, healing, and hope.</a:t>
            </a:r>
          </a:p>
        </p:txBody>
      </p:sp>
      <p:pic>
        <p:nvPicPr>
          <p:cNvPr id="11" name="Picture 10">
            <a:extLst>
              <a:ext uri="{FF2B5EF4-FFF2-40B4-BE49-F238E27FC236}">
                <a16:creationId xmlns:a16="http://schemas.microsoft.com/office/drawing/2014/main" id="{A9FE4EA8-368A-F5F9-DB0E-0EF536514972}"/>
              </a:ext>
            </a:extLst>
          </p:cNvPr>
          <p:cNvPicPr>
            <a:picLocks noChangeAspect="1"/>
          </p:cNvPicPr>
          <p:nvPr/>
        </p:nvPicPr>
        <p:blipFill>
          <a:blip r:embed="rId4"/>
          <a:srcRect/>
          <a:stretch/>
        </p:blipFill>
        <p:spPr>
          <a:xfrm>
            <a:off x="6029247" y="2284323"/>
            <a:ext cx="5373374" cy="4031142"/>
          </a:xfrm>
          <a:prstGeom prst="rect">
            <a:avLst/>
          </a:prstGeom>
        </p:spPr>
      </p:pic>
      <p:sp>
        <p:nvSpPr>
          <p:cNvPr id="12" name="TextBox 11">
            <a:extLst>
              <a:ext uri="{FF2B5EF4-FFF2-40B4-BE49-F238E27FC236}">
                <a16:creationId xmlns:a16="http://schemas.microsoft.com/office/drawing/2014/main" id="{50D1B822-42CB-97BB-DE8B-A14EB2322285}"/>
              </a:ext>
            </a:extLst>
          </p:cNvPr>
          <p:cNvSpPr txBox="1"/>
          <p:nvPr/>
        </p:nvSpPr>
        <p:spPr>
          <a:xfrm>
            <a:off x="482600" y="3778354"/>
            <a:ext cx="4858657" cy="1938992"/>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With a gun to her head as Boko Haram ransacked her village, Suzanne refused to renounce her faith. One bullet took her eyesight and another took her father. Through her tragic loss, she’s found joy and forgiveness in her heavenly Father.</a:t>
            </a:r>
            <a:endParaRPr lang="en-US" sz="2400" dirty="0">
              <a:solidFill>
                <a:srgbClr val="0B0E63"/>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B524E3B-212B-1943-74D5-64DCB36D78F3}"/>
              </a:ext>
            </a:extLst>
          </p:cNvPr>
          <p:cNvSpPr/>
          <p:nvPr/>
        </p:nvSpPr>
        <p:spPr>
          <a:xfrm flipV="1">
            <a:off x="577967" y="3548871"/>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197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8018D-B78F-7CF9-745E-1425878355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908342-F2CA-2550-CE56-1218A634A59A}"/>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331B18DA-6F0A-F5D0-AC76-0EB4B7F3D009}"/>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34050FEA-E659-7603-9DF4-C753377FF1FC}"/>
              </a:ext>
            </a:extLst>
          </p:cNvPr>
          <p:cNvSpPr txBox="1"/>
          <p:nvPr/>
        </p:nvSpPr>
        <p:spPr>
          <a:xfrm>
            <a:off x="437243" y="233135"/>
            <a:ext cx="6536434"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EIGHT</a:t>
            </a:r>
          </a:p>
        </p:txBody>
      </p:sp>
      <p:sp>
        <p:nvSpPr>
          <p:cNvPr id="8" name="TextBox 7">
            <a:extLst>
              <a:ext uri="{FF2B5EF4-FFF2-40B4-BE49-F238E27FC236}">
                <a16:creationId xmlns:a16="http://schemas.microsoft.com/office/drawing/2014/main" id="{7E190750-52AA-35B2-934B-FCD7F8BAFDDE}"/>
              </a:ext>
            </a:extLst>
          </p:cNvPr>
          <p:cNvSpPr txBox="1"/>
          <p:nvPr/>
        </p:nvSpPr>
        <p:spPr>
          <a:xfrm>
            <a:off x="451757" y="1011941"/>
            <a:ext cx="4889500"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Hearts of Persecutors</a:t>
            </a:r>
          </a:p>
        </p:txBody>
      </p:sp>
      <p:sp>
        <p:nvSpPr>
          <p:cNvPr id="9" name="TextBox 8">
            <a:extLst>
              <a:ext uri="{FF2B5EF4-FFF2-40B4-BE49-F238E27FC236}">
                <a16:creationId xmlns:a16="http://schemas.microsoft.com/office/drawing/2014/main" id="{906A6C8B-B09B-23C4-DCE2-08903159ED23}"/>
              </a:ext>
            </a:extLst>
          </p:cNvPr>
          <p:cNvSpPr txBox="1"/>
          <p:nvPr/>
        </p:nvSpPr>
        <p:spPr>
          <a:xfrm>
            <a:off x="467178" y="2375522"/>
            <a:ext cx="4889500" cy="1323439"/>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Pray for those who oppose and persecute Christians to encounter God's truth and experience transformation and have mercy on those they persecute.</a:t>
            </a:r>
            <a:endParaRPr lang="en-US" sz="2400" dirty="0">
              <a:solidFill>
                <a:srgbClr val="0B0E63"/>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F8D88AA-4F96-AAA1-2792-B9FF798515BF}"/>
              </a:ext>
            </a:extLst>
          </p:cNvPr>
          <p:cNvPicPr>
            <a:picLocks noChangeAspect="1"/>
          </p:cNvPicPr>
          <p:nvPr/>
        </p:nvPicPr>
        <p:blipFill>
          <a:blip r:embed="rId4"/>
          <a:srcRect/>
          <a:stretch/>
        </p:blipFill>
        <p:spPr>
          <a:xfrm>
            <a:off x="6029247" y="2509333"/>
            <a:ext cx="5373374" cy="3581122"/>
          </a:xfrm>
          <a:prstGeom prst="rect">
            <a:avLst/>
          </a:prstGeom>
        </p:spPr>
      </p:pic>
      <p:sp>
        <p:nvSpPr>
          <p:cNvPr id="12" name="TextBox 11">
            <a:extLst>
              <a:ext uri="{FF2B5EF4-FFF2-40B4-BE49-F238E27FC236}">
                <a16:creationId xmlns:a16="http://schemas.microsoft.com/office/drawing/2014/main" id="{97DD9E63-3F10-9CB8-4A03-3ED412AC4ED9}"/>
              </a:ext>
            </a:extLst>
          </p:cNvPr>
          <p:cNvSpPr txBox="1"/>
          <p:nvPr/>
        </p:nvSpPr>
        <p:spPr>
          <a:xfrm>
            <a:off x="467178" y="4151463"/>
            <a:ext cx="4858657" cy="2246769"/>
          </a:xfrm>
          <a:prstGeom prst="rect">
            <a:avLst/>
          </a:prstGeom>
          <a:noFill/>
        </p:spPr>
        <p:txBody>
          <a:bodyPr wrap="square" rtlCol="0">
            <a:spAutoFit/>
          </a:bodyPr>
          <a:lstStyle/>
          <a:p>
            <a:r>
              <a:rPr lang="en-US" sz="2000" dirty="0">
                <a:solidFill>
                  <a:srgbClr val="0B0E63"/>
                </a:solidFill>
                <a:latin typeface="Arial" panose="020B0604020202020204" pitchFamily="34" charset="0"/>
                <a:cs typeface="Arial" panose="020B0604020202020204" pitchFamily="34" charset="0"/>
              </a:rPr>
              <a:t>Once deeply connected to the Zapatistas, an anti-government revolutionary movement in Mexico, Aurelio was hostile to Christianity. But when he finally heard Scripture, everything changed. Now Aurelio shares the Word of God everywhere he goes.</a:t>
            </a:r>
            <a:endParaRPr lang="en-US" sz="2800" dirty="0">
              <a:solidFill>
                <a:srgbClr val="0B0E6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57A1FEA-7983-F82E-0A1D-9D7581D2979C}"/>
              </a:ext>
            </a:extLst>
          </p:cNvPr>
          <p:cNvSpPr/>
          <p:nvPr/>
        </p:nvSpPr>
        <p:spPr>
          <a:xfrm flipV="1">
            <a:off x="577967" y="3928935"/>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21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82C8B-4416-E451-F42B-CC1FA4AB5B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4B8D015-8FC5-32EA-6F9B-908C501D8027}"/>
              </a:ext>
            </a:extLst>
          </p:cNvPr>
          <p:cNvSpPr/>
          <p:nvPr/>
        </p:nvSpPr>
        <p:spPr>
          <a:xfrm>
            <a:off x="0" y="-16097"/>
            <a:ext cx="12192000" cy="1740665"/>
          </a:xfrm>
          <a:prstGeom prst="rect">
            <a:avLst/>
          </a:prstGeom>
          <a:solidFill>
            <a:srgbClr val="0B0E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pink sign with white text&#10;&#10;AI-generated content may be incorrect.">
            <a:extLst>
              <a:ext uri="{FF2B5EF4-FFF2-40B4-BE49-F238E27FC236}">
                <a16:creationId xmlns:a16="http://schemas.microsoft.com/office/drawing/2014/main" id="{4F11D7D3-8563-AA74-3356-82DEA5649B25}"/>
              </a:ext>
            </a:extLst>
          </p:cNvPr>
          <p:cNvPicPr>
            <a:picLocks noChangeAspect="1"/>
          </p:cNvPicPr>
          <p:nvPr/>
        </p:nvPicPr>
        <p:blipFill>
          <a:blip r:embed="rId3"/>
          <a:stretch>
            <a:fillRect/>
          </a:stretch>
        </p:blipFill>
        <p:spPr>
          <a:xfrm>
            <a:off x="10462986" y="391209"/>
            <a:ext cx="1246414" cy="926051"/>
          </a:xfrm>
          <a:prstGeom prst="rect">
            <a:avLst/>
          </a:prstGeom>
        </p:spPr>
      </p:pic>
      <p:sp>
        <p:nvSpPr>
          <p:cNvPr id="7" name="TextBox 6">
            <a:extLst>
              <a:ext uri="{FF2B5EF4-FFF2-40B4-BE49-F238E27FC236}">
                <a16:creationId xmlns:a16="http://schemas.microsoft.com/office/drawing/2014/main" id="{AA7B76F9-A103-3E41-9062-C632FAAFC082}"/>
              </a:ext>
            </a:extLst>
          </p:cNvPr>
          <p:cNvSpPr txBox="1"/>
          <p:nvPr/>
        </p:nvSpPr>
        <p:spPr>
          <a:xfrm>
            <a:off x="437243" y="233135"/>
            <a:ext cx="6081485" cy="769441"/>
          </a:xfrm>
          <a:prstGeom prst="rect">
            <a:avLst/>
          </a:prstGeom>
          <a:noFill/>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PRAYER POINT NINE</a:t>
            </a:r>
          </a:p>
        </p:txBody>
      </p:sp>
      <p:sp>
        <p:nvSpPr>
          <p:cNvPr id="8" name="TextBox 7">
            <a:extLst>
              <a:ext uri="{FF2B5EF4-FFF2-40B4-BE49-F238E27FC236}">
                <a16:creationId xmlns:a16="http://schemas.microsoft.com/office/drawing/2014/main" id="{AD7C7780-F190-8C9E-174B-572515B296E6}"/>
              </a:ext>
            </a:extLst>
          </p:cNvPr>
          <p:cNvSpPr txBox="1"/>
          <p:nvPr/>
        </p:nvSpPr>
        <p:spPr>
          <a:xfrm>
            <a:off x="451756" y="1011941"/>
            <a:ext cx="5794807" cy="584775"/>
          </a:xfrm>
          <a:prstGeom prst="rect">
            <a:avLst/>
          </a:prstGeom>
          <a:noFill/>
        </p:spPr>
        <p:txBody>
          <a:bodyPr wrap="square" rtlCol="0">
            <a:spAutoFit/>
          </a:bodyPr>
          <a:lstStyle/>
          <a:p>
            <a:r>
              <a:rPr lang="en-US" sz="3200" dirty="0">
                <a:solidFill>
                  <a:srgbClr val="FF585D"/>
                </a:solidFill>
                <a:latin typeface="Arial" panose="020B0604020202020204" pitchFamily="34" charset="0"/>
                <a:cs typeface="Arial" panose="020B0604020202020204" pitchFamily="34" charset="0"/>
              </a:rPr>
              <a:t>Aid Workers and Organizations</a:t>
            </a:r>
          </a:p>
        </p:txBody>
      </p:sp>
      <p:sp>
        <p:nvSpPr>
          <p:cNvPr id="9" name="TextBox 8">
            <a:extLst>
              <a:ext uri="{FF2B5EF4-FFF2-40B4-BE49-F238E27FC236}">
                <a16:creationId xmlns:a16="http://schemas.microsoft.com/office/drawing/2014/main" id="{9C29E49E-68BE-2358-49C8-45C558F46B2E}"/>
              </a:ext>
            </a:extLst>
          </p:cNvPr>
          <p:cNvSpPr txBox="1"/>
          <p:nvPr/>
        </p:nvSpPr>
        <p:spPr>
          <a:xfrm>
            <a:off x="467177" y="2112954"/>
            <a:ext cx="5140407" cy="923330"/>
          </a:xfrm>
          <a:prstGeom prst="rect">
            <a:avLst/>
          </a:prstGeom>
          <a:noFill/>
        </p:spPr>
        <p:txBody>
          <a:bodyPr wrap="square" rtlCol="0">
            <a:spAutoFit/>
          </a:bodyPr>
          <a:lstStyle/>
          <a:p>
            <a:r>
              <a:rPr lang="en-US" dirty="0">
                <a:solidFill>
                  <a:srgbClr val="0B0E63"/>
                </a:solidFill>
                <a:latin typeface="Arial" panose="020B0604020202020204" pitchFamily="34" charset="0"/>
                <a:cs typeface="Arial" panose="020B0604020202020204" pitchFamily="34" charset="0"/>
              </a:rPr>
              <a:t>Pray for the safety, effectiveness, and resource multiplication of the organizations and relief workers serving persecuted believers. </a:t>
            </a:r>
          </a:p>
        </p:txBody>
      </p:sp>
      <p:pic>
        <p:nvPicPr>
          <p:cNvPr id="11" name="Picture 10">
            <a:extLst>
              <a:ext uri="{FF2B5EF4-FFF2-40B4-BE49-F238E27FC236}">
                <a16:creationId xmlns:a16="http://schemas.microsoft.com/office/drawing/2014/main" id="{8542BA26-42D3-579F-58E1-0A5605FAED5F}"/>
              </a:ext>
            </a:extLst>
          </p:cNvPr>
          <p:cNvPicPr>
            <a:picLocks noChangeAspect="1"/>
          </p:cNvPicPr>
          <p:nvPr/>
        </p:nvPicPr>
        <p:blipFill>
          <a:blip r:embed="rId4"/>
          <a:srcRect/>
          <a:stretch/>
        </p:blipFill>
        <p:spPr>
          <a:xfrm>
            <a:off x="6030092" y="2509333"/>
            <a:ext cx="5371683" cy="3581122"/>
          </a:xfrm>
          <a:prstGeom prst="rect">
            <a:avLst/>
          </a:prstGeom>
        </p:spPr>
      </p:pic>
      <p:sp>
        <p:nvSpPr>
          <p:cNvPr id="12" name="TextBox 11">
            <a:extLst>
              <a:ext uri="{FF2B5EF4-FFF2-40B4-BE49-F238E27FC236}">
                <a16:creationId xmlns:a16="http://schemas.microsoft.com/office/drawing/2014/main" id="{4A9C3D88-A2AF-A28D-088C-943DD9B799BB}"/>
              </a:ext>
            </a:extLst>
          </p:cNvPr>
          <p:cNvSpPr txBox="1"/>
          <p:nvPr/>
        </p:nvSpPr>
        <p:spPr>
          <a:xfrm>
            <a:off x="467178" y="3429000"/>
            <a:ext cx="5140408" cy="2862322"/>
          </a:xfrm>
          <a:prstGeom prst="rect">
            <a:avLst/>
          </a:prstGeom>
          <a:noFill/>
        </p:spPr>
        <p:txBody>
          <a:bodyPr wrap="square" rtlCol="0">
            <a:spAutoFit/>
          </a:bodyPr>
          <a:lstStyle/>
          <a:p>
            <a:r>
              <a:rPr lang="en-US" dirty="0">
                <a:solidFill>
                  <a:srgbClr val="0B0E63"/>
                </a:solidFill>
                <a:latin typeface="Arial" panose="020B0604020202020204" pitchFamily="34" charset="0"/>
                <a:cs typeface="Arial" panose="020B0604020202020204" pitchFamily="34" charset="0"/>
              </a:rPr>
              <a:t>Christians make up a disproportionate majority of Pakistan’s brick kiln industry, often forced into bonded labor because of their undesirable place in society. These workers are prone to chronic respiratory issues with the constant exposure to dust and smoke and lack of access to medical care. Our community recently helped free 50 families from their debt and supplied free healthcare to more than 14,000 impoverished Christians in Pakistan.</a:t>
            </a:r>
          </a:p>
        </p:txBody>
      </p:sp>
      <p:sp>
        <p:nvSpPr>
          <p:cNvPr id="3" name="Rectangle 2">
            <a:extLst>
              <a:ext uri="{FF2B5EF4-FFF2-40B4-BE49-F238E27FC236}">
                <a16:creationId xmlns:a16="http://schemas.microsoft.com/office/drawing/2014/main" id="{27A358CD-331F-76AF-6780-A026CB7A5F58}"/>
              </a:ext>
            </a:extLst>
          </p:cNvPr>
          <p:cNvSpPr/>
          <p:nvPr/>
        </p:nvSpPr>
        <p:spPr>
          <a:xfrm flipV="1">
            <a:off x="577347" y="3223498"/>
            <a:ext cx="1175353" cy="18288"/>
          </a:xfrm>
          <a:prstGeom prst="rect">
            <a:avLst/>
          </a:prstGeom>
          <a:solidFill>
            <a:srgbClr val="FF5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162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TotalTime>
  <Words>889</Words>
  <Application>Microsoft Macintosh PowerPoint</Application>
  <PresentationFormat>Widescreen</PresentationFormat>
  <Paragraphs>58</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 Display</vt:lpstr>
      <vt:lpstr>Crimson Pro Medium</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Kyle Scislowicz</dc:creator>
  <cp:lastModifiedBy>Kyle Scislowicz</cp:lastModifiedBy>
  <cp:revision>1</cp:revision>
  <dcterms:created xsi:type="dcterms:W3CDTF">2025-08-07T13:37:21Z</dcterms:created>
  <dcterms:modified xsi:type="dcterms:W3CDTF">2025-09-16T12:52:06Z</dcterms:modified>
</cp:coreProperties>
</file>